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jpeg" ContentType="image/jpeg"/>
  <Override PartName="/ppt/media/image3.png" ContentType="image/png"/>
  <Override PartName="/ppt/media/image4.png" ContentType="image/png"/>
  <Override PartName="/ppt/media/image6.jpeg" ContentType="image/jpeg"/>
  <Override PartName="/ppt/media/image7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864216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0920" y="3473280"/>
            <a:ext cx="864216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5092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928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173040" y="76500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0" y="76500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50920" y="347328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173040" y="347328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94800" y="347328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250920" y="765000"/>
            <a:ext cx="8642160" cy="518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864216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900000" y="115920"/>
            <a:ext cx="7992720" cy="2546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092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50920" y="765000"/>
            <a:ext cx="8642160" cy="518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928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250920" y="3473280"/>
            <a:ext cx="864216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864216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250920" y="3473280"/>
            <a:ext cx="864216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25092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67928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173040" y="76500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0" y="76500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250920" y="347328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173040" y="347328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094800" y="3473280"/>
            <a:ext cx="27824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864216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900000" y="115920"/>
            <a:ext cx="7992720" cy="2546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5092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518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9280" y="347328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9280" y="765000"/>
            <a:ext cx="421704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50920" y="3473280"/>
            <a:ext cx="8642160" cy="2472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80000" y="3860640"/>
            <a:ext cx="5184360" cy="4582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400" spc="-1" strike="noStrike">
                <a:solidFill>
                  <a:srgbClr val="ffffff"/>
                </a:solidFill>
                <a:latin typeface="Trebuchet MS"/>
              </a:rPr>
              <a:t>Mintacím szerkesztése</a:t>
            </a:r>
            <a:endParaRPr b="0" lang="hu-HU" sz="2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Vázlatszöveg formátumának szerkesztése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Második vázlatszint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Harmadik vázlatszint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Negyedik vázlatszint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Ötödik vázlatszint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Hatodik vázlatszint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Hetedik vázlatszint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00000" y="115920"/>
            <a:ext cx="7992720" cy="54900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800" spc="-1" strike="noStrike">
                <a:solidFill>
                  <a:srgbClr val="ffffff"/>
                </a:solidFill>
                <a:latin typeface="Trebuchet MS"/>
              </a:rPr>
              <a:t>Mintacím szerkesztése</a:t>
            </a:r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250920" y="765000"/>
            <a:ext cx="8642160" cy="51843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Mintaszöveg szerkesztése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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Második 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Harmadik 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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Negyedik 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tarSymbol"/>
              <a:buChar char="»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Ötödik szint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sldNum"/>
          </p:nvPr>
        </p:nvSpPr>
        <p:spPr>
          <a:xfrm>
            <a:off x="6804000" y="6029280"/>
            <a:ext cx="2133360" cy="27900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721E8F39-F709-45D8-B03A-4C41568B731E}" type="slidenum">
              <a:rPr b="0" lang="hu-HU" sz="1400" spc="-1" strike="noStrike">
                <a:solidFill>
                  <a:srgbClr val="004299"/>
                </a:solidFill>
                <a:latin typeface="Trebuchet MS"/>
              </a:rPr>
              <a:t>&lt;szám&gt;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3780000" y="3860640"/>
            <a:ext cx="5184360" cy="4582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400" spc="-1" strike="noStrike">
                <a:solidFill>
                  <a:srgbClr val="ffffff"/>
                </a:solidFill>
                <a:latin typeface="Trebuchet MS"/>
              </a:rPr>
              <a:t>Dokumentumfeltöltés tájékoztató</a:t>
            </a:r>
            <a:endParaRPr b="0" lang="hu-HU" sz="2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3780000" y="4797360"/>
            <a:ext cx="5184360" cy="576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900000" y="115920"/>
            <a:ext cx="7992720" cy="549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800" spc="-1" strike="noStrike">
                <a:solidFill>
                  <a:srgbClr val="ffffff"/>
                </a:solidFill>
                <a:latin typeface="Trebuchet MS"/>
              </a:rPr>
              <a:t>Bevezetés</a:t>
            </a:r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250920" y="765000"/>
            <a:ext cx="8642160" cy="5184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Kedves Hallgató!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Ebben a tájékoztatóban a beiratkozáshoz mellékelt dokumentumok feltöltésének menetéről talál felvilágosítást.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900000" y="115920"/>
            <a:ext cx="7992720" cy="549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800" spc="-1" strike="noStrike">
                <a:solidFill>
                  <a:srgbClr val="ffffff"/>
                </a:solidFill>
                <a:latin typeface="Trebuchet MS"/>
              </a:rPr>
              <a:t>A feltöltés menete</a:t>
            </a:r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250920" y="765000"/>
            <a:ext cx="8642160" cy="5184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457200" indent="-45684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Trebuchet MS"/>
              <a:buAutoNum type="arabicPeriod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Neptun webes felület Információ menü Dokumentumok menüpont</a:t>
            </a:r>
            <a:br/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 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pic>
        <p:nvPicPr>
          <p:cNvPr id="83" name="Kép 3" descr=""/>
          <p:cNvPicPr/>
          <p:nvPr/>
        </p:nvPicPr>
        <p:blipFill>
          <a:blip r:embed="rId1"/>
          <a:stretch/>
        </p:blipFill>
        <p:spPr>
          <a:xfrm>
            <a:off x="539640" y="1773360"/>
            <a:ext cx="8064360" cy="316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900000" y="115920"/>
            <a:ext cx="7992720" cy="549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800" spc="-1" strike="noStrike">
                <a:solidFill>
                  <a:srgbClr val="ffffff"/>
                </a:solidFill>
                <a:latin typeface="Trebuchet MS"/>
              </a:rPr>
              <a:t>A feltöltés menete</a:t>
            </a:r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250920" y="765000"/>
            <a:ext cx="8642160" cy="5184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457200" indent="-456840">
              <a:lnSpc>
                <a:spcPct val="150000"/>
              </a:lnSpc>
              <a:spcBef>
                <a:spcPts val="400"/>
              </a:spcBef>
              <a:buClr>
                <a:srgbClr val="004299"/>
              </a:buClr>
              <a:buFont typeface="Trebuchet MS"/>
              <a:buAutoNum type="arabicPeriod" startAt="3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A dokumentum feltöltése gombra kattintva egy felugró ablak jelenik meg. </a:t>
            </a:r>
            <a:br/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 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pic>
        <p:nvPicPr>
          <p:cNvPr id="86" name="Kép 6" descr=""/>
          <p:cNvPicPr/>
          <p:nvPr/>
        </p:nvPicPr>
        <p:blipFill>
          <a:blip r:embed="rId1"/>
          <a:stretch/>
        </p:blipFill>
        <p:spPr>
          <a:xfrm>
            <a:off x="454680" y="1701360"/>
            <a:ext cx="8438400" cy="165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900000" y="115920"/>
            <a:ext cx="7992720" cy="549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hu-HU" sz="2800" spc="-1" strike="noStrike">
                <a:solidFill>
                  <a:srgbClr val="ffffff"/>
                </a:solidFill>
                <a:latin typeface="Trebuchet MS"/>
              </a:rPr>
              <a:t>A feltöltés menete</a:t>
            </a:r>
            <a:endParaRPr b="0" lang="hu-HU" sz="2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50920" y="765000"/>
            <a:ext cx="8642160" cy="5184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A felugró ablakban először a feltöltendő dokumentum típusát kell kiválasztani.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Ezután jelenik meg egy lista, arról milyen kiterjesztésű dokumentumok tölthetők fel az adott típushoz. Itt tudjuk beállítani a dokumentum nyelvét valamint megjegyzést fűzni a dokumentumhoz.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A Fájl feltöltése gombra kattintva tudjuk kiválasztani a fájl.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4299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004299"/>
                </a:solidFill>
                <a:latin typeface="Trebuchet MS"/>
              </a:rPr>
              <a:t>A mentés gombbal a dokumentum feltöltésre kerül.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Font typeface="Symbol" charset="2"/>
              <a:buChar char=""/>
            </a:pPr>
            <a:r>
              <a:rPr b="0" lang="hu-HU" sz="2000" spc="-1" strike="noStrike">
                <a:solidFill>
                  <a:srgbClr val="ff0000"/>
                </a:solidFill>
                <a:latin typeface="Trebuchet MS"/>
              </a:rPr>
              <a:t>FONTOS! A feltöltött dokumentum a mentés után már nem módosítható</a:t>
            </a: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hu-HU" sz="2000" spc="-1" strike="noStrike">
              <a:solidFill>
                <a:srgbClr val="004299"/>
              </a:solidFill>
              <a:latin typeface="Trebuchet MS"/>
            </a:endParaRPr>
          </a:p>
        </p:txBody>
      </p:sp>
      <p:pic>
        <p:nvPicPr>
          <p:cNvPr id="89" name="Kép 5" descr="A képen képernyőkép látható&#10;&#10;Automatikusan generált leírás"/>
          <p:cNvPicPr/>
          <p:nvPr/>
        </p:nvPicPr>
        <p:blipFill>
          <a:blip r:embed="rId1"/>
          <a:stretch/>
        </p:blipFill>
        <p:spPr>
          <a:xfrm>
            <a:off x="3924000" y="3506400"/>
            <a:ext cx="5219640" cy="2873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832200" y="2584440"/>
            <a:ext cx="4843080" cy="36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2"/>
          <p:cNvSpPr/>
          <p:nvPr/>
        </p:nvSpPr>
        <p:spPr>
          <a:xfrm>
            <a:off x="3827880" y="2781360"/>
            <a:ext cx="48794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u-HU" sz="2400" spc="-1" strike="noStrike">
                <a:solidFill>
                  <a:srgbClr val="ffffff"/>
                </a:solidFill>
                <a:latin typeface="Trebuchet MS"/>
              </a:rPr>
              <a:t>A dokumentum feltöltés elkészült.</a:t>
            </a:r>
            <a:endParaRPr b="0" lang="hu-HU" sz="2400" spc="-1" strike="noStrike">
              <a:latin typeface="Arial"/>
            </a:endParaRPr>
          </a:p>
        </p:txBody>
      </p:sp>
      <p:pic>
        <p:nvPicPr>
          <p:cNvPr id="92" name="Kép 3" descr=""/>
          <p:cNvPicPr/>
          <p:nvPr/>
        </p:nvPicPr>
        <p:blipFill>
          <a:blip r:embed="rId2"/>
          <a:stretch/>
        </p:blipFill>
        <p:spPr>
          <a:xfrm>
            <a:off x="6288120" y="3357000"/>
            <a:ext cx="390240" cy="333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KTK_prezentacio_sablon_1021_3</Template>
  <TotalTime>344</TotalTime>
  <Application>LibreOffice/6.3.6.2$Linux_X86_64 LibreOffice_project/30$Build-2</Application>
  <Words>120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2016-11-08T09:59:30Z</dcterms:created>
  <dc:creator>Balázs Pap</dc:creator>
  <dc:description/>
  <dc:language>hu-HU</dc:language>
  <cp:lastModifiedBy/>
  <dcterms:modified xsi:type="dcterms:W3CDTF">2020-08-24T15:21:07Z</dcterms:modified>
  <cp:revision>17</cp:revision>
  <dc:subject/>
  <dc:title>Záróvizsga jelentkezés tájékoztató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2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Diavetítés a képernyőre (4:3 oldalarány)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