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7" r:id="rId5"/>
  </p:sldMasterIdLst>
  <p:notesMasterIdLst>
    <p:notesMasterId r:id="rId20"/>
  </p:notesMasterIdLst>
  <p:handoutMasterIdLst>
    <p:handoutMasterId r:id="rId21"/>
  </p:handoutMasterIdLst>
  <p:sldIdLst>
    <p:sldId id="256" r:id="rId6"/>
    <p:sldId id="285" r:id="rId7"/>
    <p:sldId id="269" r:id="rId8"/>
    <p:sldId id="259" r:id="rId9"/>
    <p:sldId id="277" r:id="rId10"/>
    <p:sldId id="284" r:id="rId11"/>
    <p:sldId id="283" r:id="rId12"/>
    <p:sldId id="288" r:id="rId13"/>
    <p:sldId id="289" r:id="rId14"/>
    <p:sldId id="290" r:id="rId15"/>
    <p:sldId id="291" r:id="rId16"/>
    <p:sldId id="292" r:id="rId17"/>
    <p:sldId id="265" r:id="rId18"/>
    <p:sldId id="286" r:id="rId19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2020. 03. 24.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2020. 03. 24.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tk.pte.hu/en/students/studies/bachelor-programs/internship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dirty="0"/>
              <a:t>TO BE COMPLETED IN THE </a:t>
            </a:r>
            <a:r>
              <a:rPr lang="hu-HU" sz="2800" dirty="0" smtClean="0"/>
              <a:t>2020/21 </a:t>
            </a:r>
            <a:r>
              <a:rPr lang="hu-HU" sz="2800" dirty="0"/>
              <a:t>ACADEMIC </a:t>
            </a:r>
            <a:r>
              <a:rPr lang="hu-HU" sz="2800" dirty="0" smtClean="0"/>
              <a:t>YEAR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COMPULSORY INTERNSHIP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CONTRACTS AND DEADLINES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Found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, </a:t>
            </a:r>
            <a:r>
              <a:rPr lang="hu-HU" dirty="0" err="1" smtClean="0"/>
              <a:t>interviews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Contract</a:t>
            </a:r>
            <a:r>
              <a:rPr lang="hu-HU" dirty="0" smtClean="0"/>
              <a:t> –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dealt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of </a:t>
            </a:r>
            <a:r>
              <a:rPr lang="hu-HU" dirty="0" err="1" smtClean="0"/>
              <a:t>accreditation</a:t>
            </a:r>
            <a:r>
              <a:rPr lang="hu-HU" dirty="0" smtClean="0"/>
              <a:t>. </a:t>
            </a:r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dealt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managment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55860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</a:t>
                      </a:r>
                      <a:r>
                        <a:rPr lang="hu-H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2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submisson</a:t>
                      </a:r>
                      <a:r>
                        <a:rPr lang="hu-H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11th May</a:t>
                      </a:r>
                      <a:r>
                        <a:rPr lang="hu-HU" sz="2400" u="none" strike="noStrike" baseline="0" dirty="0" smtClean="0">
                          <a:effectLst/>
                        </a:rPr>
                        <a:t> 2020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Internship</a:t>
            </a:r>
            <a:endParaRPr lang="hu-HU" b="1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43307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 smtClean="0">
                          <a:effectLst/>
                          <a:latin typeface="+mj-lt"/>
                        </a:rPr>
                        <a:t>Internship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8th </a:t>
                      </a:r>
                      <a:r>
                        <a:rPr lang="hu-HU" sz="2400" u="none" strike="noStrike" dirty="0" err="1" smtClean="0">
                          <a:effectLst/>
                          <a:latin typeface="+mj-lt"/>
                        </a:rPr>
                        <a:t>June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 2020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31st </a:t>
                      </a:r>
                      <a:r>
                        <a:rPr lang="hu-H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October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INTERNSHIP PERIOD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EVALUATION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Mentor’s </a:t>
            </a:r>
            <a:r>
              <a:rPr lang="hu-HU" b="1" dirty="0" err="1" smtClean="0"/>
              <a:t>evaluation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Grade</a:t>
            </a:r>
            <a:r>
              <a:rPr lang="hu-HU" b="1" dirty="0" smtClean="0"/>
              <a:t>/credit</a:t>
            </a:r>
            <a:endParaRPr lang="hu-HU" b="1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47437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err="1" smtClean="0">
                          <a:effectLst/>
                        </a:rPr>
                        <a:t>Submission</a:t>
                      </a:r>
                      <a:r>
                        <a:rPr lang="hu-HU" sz="2400" u="none" strike="noStrike" dirty="0" smtClean="0">
                          <a:effectLst/>
                        </a:rPr>
                        <a:t> of mentor’s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evaluation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November 2020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 smtClean="0">
                          <a:effectLst/>
                        </a:rPr>
                        <a:t>Grade</a:t>
                      </a:r>
                      <a:r>
                        <a:rPr lang="hu-HU" sz="2400" u="none" strike="noStrike" dirty="0" smtClean="0">
                          <a:effectLst/>
                        </a:rPr>
                        <a:t>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record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09th November 2020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000" b="1" dirty="0" smtClean="0"/>
              <a:t>WHO TO CONTACT IN CASE OF DIFFICULTIES DURING THE INTERNSHIP?</a:t>
            </a:r>
            <a:endParaRPr lang="hu-HU" sz="20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Professional, </a:t>
            </a:r>
            <a:r>
              <a:rPr lang="hu-HU" sz="2400" dirty="0" err="1" smtClean="0"/>
              <a:t>work-related</a:t>
            </a:r>
            <a:r>
              <a:rPr lang="hu-HU" sz="2400" dirty="0" smtClean="0"/>
              <a:t> </a:t>
            </a:r>
            <a:r>
              <a:rPr lang="hu-HU" sz="2400" dirty="0" err="1" smtClean="0"/>
              <a:t>problems</a:t>
            </a:r>
            <a:r>
              <a:rPr lang="hu-HU" sz="2400" dirty="0" smtClean="0"/>
              <a:t>:</a:t>
            </a:r>
            <a:endParaRPr lang="hu-HU" sz="2400" dirty="0"/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Balázs Kovács: kovacsb@ktk.pte.hu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2400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Administrative</a:t>
            </a:r>
            <a:r>
              <a:rPr lang="hu-HU" sz="2400" dirty="0" smtClean="0"/>
              <a:t> </a:t>
            </a:r>
            <a:r>
              <a:rPr lang="hu-HU" sz="2400" dirty="0" err="1" smtClean="0"/>
              <a:t>issues</a:t>
            </a:r>
            <a:r>
              <a:rPr lang="hu-HU" sz="2400" dirty="0"/>
              <a:t>:</a:t>
            </a:r>
            <a:endParaRPr lang="hu-HU" sz="2400" dirty="0" smtClean="0"/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Edina Hamar: </a:t>
            </a:r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hamar.edina@kt</a:t>
            </a:r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k.pte.hu</a:t>
            </a:r>
            <a:endParaRPr lang="hu-HU" sz="24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30000"/>
              </a:lnSpc>
            </a:pPr>
            <a:r>
              <a:rPr lang="hu-HU" sz="2400" b="1" dirty="0" err="1" smtClean="0"/>
              <a:t>Livia</a:t>
            </a:r>
            <a:r>
              <a:rPr lang="hu-HU" sz="2400" b="1" dirty="0" smtClean="0"/>
              <a:t> K. </a:t>
            </a:r>
            <a:r>
              <a:rPr lang="hu-HU" sz="2400" b="1" dirty="0" err="1" smtClean="0"/>
              <a:t>Toth</a:t>
            </a:r>
            <a:r>
              <a:rPr lang="hu-HU" sz="2400" b="1" dirty="0" smtClean="0"/>
              <a:t>: toth.livia@ktk.pte.hu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Problems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faculty</a:t>
            </a:r>
            <a:r>
              <a:rPr lang="hu-HU" sz="2400" dirty="0" smtClean="0"/>
              <a:t> </a:t>
            </a:r>
            <a:r>
              <a:rPr lang="hu-HU" sz="2400" dirty="0" err="1" smtClean="0"/>
              <a:t>offered</a:t>
            </a:r>
            <a:r>
              <a:rPr lang="hu-HU" sz="2400" dirty="0" smtClean="0"/>
              <a:t> </a:t>
            </a:r>
            <a:r>
              <a:rPr lang="hu-HU" sz="2400" dirty="0" err="1" smtClean="0"/>
              <a:t>places</a:t>
            </a:r>
            <a:r>
              <a:rPr lang="hu-HU" sz="2400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Ildikó Hargitai: hargitai.ildiko@ktk.pte.hu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INTRODUCTION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pPr marL="0" indent="0">
              <a:buNone/>
            </a:pPr>
            <a:endParaRPr lang="hu-HU" sz="2500" u="sng" dirty="0" smtClean="0"/>
          </a:p>
          <a:p>
            <a:r>
              <a:rPr lang="hu-HU" sz="2800" b="1" dirty="0" smtClean="0"/>
              <a:t>Balázs Kovács: </a:t>
            </a:r>
            <a:r>
              <a:rPr lang="hu-HU" sz="2800" dirty="0" err="1"/>
              <a:t>tutor</a:t>
            </a:r>
            <a:r>
              <a:rPr lang="hu-HU" sz="2800" dirty="0"/>
              <a:t>, </a:t>
            </a:r>
            <a:r>
              <a:rPr lang="hu-HU" sz="2800" dirty="0" err="1"/>
              <a:t>module</a:t>
            </a:r>
            <a:r>
              <a:rPr lang="hu-HU" sz="2800" dirty="0"/>
              <a:t> </a:t>
            </a:r>
            <a:r>
              <a:rPr lang="hu-HU" sz="2800" dirty="0" err="1" smtClean="0"/>
              <a:t>leader</a:t>
            </a:r>
            <a:endParaRPr lang="hu-HU" sz="2800" dirty="0" smtClean="0"/>
          </a:p>
          <a:p>
            <a:endParaRPr lang="hu-HU" sz="2800" b="1" dirty="0"/>
          </a:p>
          <a:p>
            <a:r>
              <a:rPr lang="hu-HU" sz="2800" b="1" dirty="0" smtClean="0"/>
              <a:t>Edina </a:t>
            </a:r>
            <a:r>
              <a:rPr lang="hu-HU" sz="2800" b="1" dirty="0" smtClean="0"/>
              <a:t>Hamar</a:t>
            </a:r>
            <a:r>
              <a:rPr lang="hu-HU" sz="2800" b="1" dirty="0" smtClean="0"/>
              <a:t>/Lívia K. Tóth</a:t>
            </a:r>
            <a:r>
              <a:rPr lang="hu-HU" sz="2800" b="1" dirty="0" smtClean="0"/>
              <a:t>: </a:t>
            </a:r>
            <a:r>
              <a:rPr lang="hu-HU" sz="2800" dirty="0" err="1" smtClean="0"/>
              <a:t>administration</a:t>
            </a:r>
            <a:endParaRPr lang="hu-HU" sz="2800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CONDITIONS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98072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400" dirty="0" err="1"/>
              <a:t>Internship</a:t>
            </a:r>
            <a:r>
              <a:rPr lang="hu-HU" sz="2400" dirty="0"/>
              <a:t> is </a:t>
            </a:r>
            <a:r>
              <a:rPr lang="hu-HU" sz="2400" dirty="0" err="1"/>
              <a:t>compulsory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be </a:t>
            </a:r>
            <a:r>
              <a:rPr lang="hu-HU" sz="2400" dirty="0" err="1"/>
              <a:t>completed</a:t>
            </a:r>
            <a:r>
              <a:rPr lang="hu-HU" sz="2400" dirty="0"/>
              <a:t> 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order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be</a:t>
            </a:r>
            <a:r>
              <a:rPr lang="hu-HU" sz="2400" dirty="0"/>
              <a:t> </a:t>
            </a:r>
            <a:r>
              <a:rPr lang="hu-HU" sz="2400" dirty="0" err="1"/>
              <a:t>able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endParaRPr lang="hu-H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defend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thesis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acquire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Hungarian</a:t>
            </a:r>
            <a:r>
              <a:rPr lang="hu-HU" sz="2400" dirty="0"/>
              <a:t> </a:t>
            </a:r>
            <a:r>
              <a:rPr lang="hu-HU" sz="2400" dirty="0" err="1"/>
              <a:t>degree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7th </a:t>
            </a:r>
            <a:r>
              <a:rPr lang="hu-HU" sz="2400" dirty="0" err="1" smtClean="0"/>
              <a:t>semester</a:t>
            </a:r>
            <a:endParaRPr lang="hu-HU" sz="2400" dirty="0"/>
          </a:p>
          <a:p>
            <a:pPr marL="0" lvl="1"/>
            <a:endParaRPr lang="hu-HU" sz="2400" dirty="0"/>
          </a:p>
          <a:p>
            <a:pPr marL="0" lvl="1"/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/>
              <a:t>be </a:t>
            </a:r>
            <a:r>
              <a:rPr lang="hu-HU" sz="2400" dirty="0" err="1"/>
              <a:t>started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completed</a:t>
            </a:r>
            <a:r>
              <a:rPr lang="hu-HU" sz="2400" dirty="0"/>
              <a:t> 155 </a:t>
            </a:r>
            <a:r>
              <a:rPr lang="hu-HU" sz="2400" dirty="0" err="1"/>
              <a:t>credits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smtClean="0"/>
              <a:t>6th</a:t>
            </a:r>
            <a:endParaRPr lang="hu-HU" sz="2400" dirty="0"/>
          </a:p>
          <a:p>
            <a:endParaRPr lang="hu-HU" sz="2400" dirty="0" smtClean="0"/>
          </a:p>
          <a:p>
            <a:r>
              <a:rPr lang="hu-HU" sz="2400" b="1" dirty="0" err="1" smtClean="0"/>
              <a:t>Lenght</a:t>
            </a:r>
            <a:r>
              <a:rPr lang="hu-HU" sz="2400" dirty="0"/>
              <a:t>: 12 </a:t>
            </a:r>
            <a:r>
              <a:rPr lang="hu-HU" sz="2400" dirty="0" err="1" smtClean="0"/>
              <a:t>weeks</a:t>
            </a:r>
            <a:endParaRPr lang="hu-HU" sz="2400" dirty="0" smtClean="0"/>
          </a:p>
          <a:p>
            <a:endParaRPr lang="hu-HU" sz="2400" dirty="0"/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4283968" y="5445224"/>
            <a:ext cx="4608512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SH </a:t>
            </a:r>
            <a:r>
              <a:rPr lang="hu-HU" b="1" dirty="0" err="1"/>
              <a:t>students</a:t>
            </a:r>
            <a:r>
              <a:rPr lang="hu-HU" b="1" dirty="0"/>
              <a:t> must </a:t>
            </a:r>
            <a:r>
              <a:rPr lang="hu-HU" b="1" dirty="0" err="1"/>
              <a:t>complete</a:t>
            </a:r>
            <a:r>
              <a:rPr lang="hu-HU" b="1" dirty="0"/>
              <a:t> it in Hungary (</a:t>
            </a:r>
            <a:r>
              <a:rPr lang="hu-HU" b="1" dirty="0" err="1"/>
              <a:t>learning</a:t>
            </a:r>
            <a:r>
              <a:rPr lang="hu-HU" b="1" dirty="0"/>
              <a:t> </a:t>
            </a:r>
            <a:r>
              <a:rPr lang="hu-HU" b="1" dirty="0" err="1"/>
              <a:t>agreement</a:t>
            </a:r>
            <a:r>
              <a:rPr lang="hu-HU" b="1" dirty="0" smtClean="0"/>
              <a:t>)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REGULATION, INFO, FORMS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u-HU" sz="2400" dirty="0" err="1"/>
              <a:t>Downloadable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Faculty</a:t>
            </a:r>
            <a:r>
              <a:rPr lang="hu-HU" sz="2400" dirty="0"/>
              <a:t>’s </a:t>
            </a:r>
            <a:r>
              <a:rPr lang="hu-HU" sz="2400" dirty="0" err="1"/>
              <a:t>website</a:t>
            </a:r>
            <a:r>
              <a:rPr lang="hu-HU" sz="2400" dirty="0" smtClean="0"/>
              <a:t>:</a:t>
            </a:r>
          </a:p>
          <a:p>
            <a:pPr lvl="0"/>
            <a:endParaRPr lang="hu-HU" sz="2400" dirty="0"/>
          </a:p>
          <a:p>
            <a:r>
              <a:rPr lang="hu-HU" sz="2400" b="1" u="sng" dirty="0">
                <a:hlinkClick r:id="rId2"/>
              </a:rPr>
              <a:t>http://portal.ktk.pte.hu/</a:t>
            </a:r>
            <a:endParaRPr lang="hu-HU" sz="2400" dirty="0"/>
          </a:p>
          <a:p>
            <a:r>
              <a:rPr lang="hu-HU" sz="2400" b="1" u="sng" dirty="0">
                <a:hlinkClick r:id="rId3"/>
              </a:rPr>
              <a:t>https://</a:t>
            </a:r>
            <a:r>
              <a:rPr lang="hu-HU" sz="2400" b="1" u="sng" dirty="0" smtClean="0">
                <a:hlinkClick r:id="rId3"/>
              </a:rPr>
              <a:t>ktk.pte.hu/en/students/studies/bachelor-programs/internship</a:t>
            </a:r>
            <a:endParaRPr lang="hu-HU" sz="2400" b="1" u="sng" dirty="0" smtClean="0"/>
          </a:p>
          <a:p>
            <a:endParaRPr lang="hu-HU" sz="2400" dirty="0"/>
          </a:p>
          <a:p>
            <a:pPr lvl="0"/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person</a:t>
            </a:r>
            <a:r>
              <a:rPr lang="hu-HU" sz="2400" dirty="0"/>
              <a:t>: </a:t>
            </a:r>
            <a:endParaRPr lang="hu-HU" sz="2400" dirty="0" smtClean="0"/>
          </a:p>
          <a:p>
            <a:pPr lvl="0"/>
            <a:endParaRPr lang="hu-HU" sz="2400" dirty="0"/>
          </a:p>
          <a:p>
            <a:r>
              <a:rPr lang="hu-HU" sz="2400" dirty="0" err="1"/>
              <a:t>Tutor</a:t>
            </a:r>
            <a:endParaRPr lang="hu-HU" sz="2400" dirty="0"/>
          </a:p>
          <a:p>
            <a:r>
              <a:rPr lang="hu-HU" sz="2400" dirty="0" err="1"/>
              <a:t>Study</a:t>
            </a:r>
            <a:r>
              <a:rPr lang="hu-HU" sz="2400" dirty="0"/>
              <a:t> </a:t>
            </a:r>
            <a:r>
              <a:rPr lang="hu-HU" sz="2400" dirty="0" err="1"/>
              <a:t>Department</a:t>
            </a:r>
            <a:endParaRPr lang="hu-HU" sz="2400" dirty="0"/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GOALS AND TASKS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taken</a:t>
            </a:r>
            <a:r>
              <a:rPr lang="hu-HU" sz="2400" dirty="0"/>
              <a:t> </a:t>
            </a:r>
            <a:r>
              <a:rPr lang="hu-HU" sz="2400" dirty="0" err="1"/>
              <a:t>position</a:t>
            </a:r>
            <a:r>
              <a:rPr lang="hu-HU" sz="2400" dirty="0"/>
              <a:t> has to be </a:t>
            </a:r>
            <a:r>
              <a:rPr lang="hu-HU" sz="2400" b="1" dirty="0" err="1"/>
              <a:t>professional</a:t>
            </a:r>
            <a:r>
              <a:rPr lang="hu-HU" sz="2400" b="1" dirty="0"/>
              <a:t> and business-</a:t>
            </a:r>
            <a:r>
              <a:rPr lang="hu-HU" sz="2400" b="1" dirty="0" err="1"/>
              <a:t>related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Forms</a:t>
            </a:r>
            <a:r>
              <a:rPr lang="hu-HU" sz="2400" dirty="0"/>
              <a:t> and </a:t>
            </a:r>
            <a:r>
              <a:rPr lang="hu-HU" sz="2400" dirty="0" err="1"/>
              <a:t>contracts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be </a:t>
            </a:r>
            <a:r>
              <a:rPr lang="hu-HU" sz="2400" dirty="0" err="1"/>
              <a:t>submitted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given</a:t>
            </a:r>
            <a:r>
              <a:rPr lang="hu-HU" sz="2400" dirty="0"/>
              <a:t> </a:t>
            </a:r>
            <a:r>
              <a:rPr lang="hu-HU" sz="2400" b="1" dirty="0" err="1"/>
              <a:t>deadlines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b="1" dirty="0" err="1"/>
              <a:t>register</a:t>
            </a:r>
            <a:r>
              <a:rPr lang="hu-HU" sz="2400" dirty="0"/>
              <a:t> </a:t>
            </a:r>
            <a:r>
              <a:rPr lang="hu-HU" sz="2400" dirty="0" err="1"/>
              <a:t>yourself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Szakmai gyakorlat (</a:t>
            </a:r>
            <a:r>
              <a:rPr lang="hu-HU" sz="2400" dirty="0" err="1"/>
              <a:t>Internship</a:t>
            </a:r>
            <a:r>
              <a:rPr lang="hu-HU" sz="2400" dirty="0"/>
              <a:t>) </a:t>
            </a:r>
            <a:r>
              <a:rPr lang="hu-HU" sz="2400" dirty="0" err="1"/>
              <a:t>module</a:t>
            </a:r>
            <a:r>
              <a:rPr lang="hu-HU" sz="2400" dirty="0"/>
              <a:t> 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7th </a:t>
            </a:r>
            <a:r>
              <a:rPr lang="hu-HU" sz="2400" dirty="0" err="1"/>
              <a:t>semester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Internship</a:t>
            </a:r>
            <a:r>
              <a:rPr lang="hu-HU" sz="2400" dirty="0"/>
              <a:t> </a:t>
            </a:r>
            <a:r>
              <a:rPr lang="hu-HU" sz="2400" dirty="0" err="1"/>
              <a:t>module</a:t>
            </a:r>
            <a:r>
              <a:rPr lang="hu-HU" sz="2400" dirty="0"/>
              <a:t> </a:t>
            </a:r>
            <a:r>
              <a:rPr lang="hu-HU" sz="2400" dirty="0" err="1"/>
              <a:t>worths</a:t>
            </a:r>
            <a:r>
              <a:rPr lang="hu-HU" sz="2400" dirty="0"/>
              <a:t> </a:t>
            </a:r>
            <a:r>
              <a:rPr lang="hu-HU" sz="2400" b="1" dirty="0" smtClean="0"/>
              <a:t>20 </a:t>
            </a:r>
            <a:r>
              <a:rPr lang="hu-HU" sz="2400" b="1" dirty="0" err="1"/>
              <a:t>credits</a:t>
            </a:r>
            <a:r>
              <a:rPr lang="hu-HU" sz="2400" b="1" dirty="0"/>
              <a:t> </a:t>
            </a:r>
            <a:r>
              <a:rPr lang="hu-HU" sz="2400" dirty="0"/>
              <a:t>and </a:t>
            </a:r>
            <a:r>
              <a:rPr lang="hu-HU" sz="2400" dirty="0" err="1"/>
              <a:t>will</a:t>
            </a:r>
            <a:r>
              <a:rPr lang="hu-HU" sz="2400" dirty="0"/>
              <a:t> be </a:t>
            </a:r>
            <a:r>
              <a:rPr lang="hu-HU" sz="2400" dirty="0" err="1"/>
              <a:t>evaluated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b="1" dirty="0"/>
              <a:t>mentor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company</a:t>
            </a:r>
            <a:r>
              <a:rPr lang="hu-HU" sz="2400" dirty="0"/>
              <a:t>: </a:t>
            </a:r>
          </a:p>
          <a:p>
            <a:pPr lvl="0"/>
            <a:endParaRPr lang="hu-HU" sz="2400" dirty="0" smtClean="0"/>
          </a:p>
          <a:p>
            <a:pPr lvl="0"/>
            <a:r>
              <a:rPr lang="hu-HU" sz="2400" dirty="0" smtClean="0"/>
              <a:t>	</a:t>
            </a:r>
            <a:r>
              <a:rPr lang="hu-HU" sz="2400" dirty="0" err="1" smtClean="0"/>
              <a:t>Mentor’s</a:t>
            </a:r>
            <a:r>
              <a:rPr lang="hu-HU" sz="2400" dirty="0" smtClean="0"/>
              <a:t> </a:t>
            </a:r>
            <a:r>
              <a:rPr lang="hu-HU" sz="2400" dirty="0" err="1"/>
              <a:t>Evaluation</a:t>
            </a:r>
            <a:r>
              <a:rPr lang="hu-HU" sz="2400" dirty="0"/>
              <a:t> </a:t>
            </a:r>
            <a:r>
              <a:rPr lang="hu-HU" sz="2400" dirty="0" err="1"/>
              <a:t>form</a:t>
            </a:r>
            <a:r>
              <a:rPr lang="hu-HU" sz="2400" dirty="0"/>
              <a:t> (to be </a:t>
            </a:r>
            <a:r>
              <a:rPr lang="hu-HU" sz="2400" dirty="0" err="1"/>
              <a:t>submitted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a </a:t>
            </a:r>
            <a:r>
              <a:rPr lang="hu-HU" sz="2400" dirty="0" err="1"/>
              <a:t>given</a:t>
            </a:r>
            <a:r>
              <a:rPr lang="hu-HU" sz="2400" dirty="0"/>
              <a:t> </a:t>
            </a:r>
            <a:r>
              <a:rPr lang="hu-HU" sz="2400" dirty="0" smtClean="0"/>
              <a:t>	</a:t>
            </a:r>
            <a:r>
              <a:rPr lang="hu-HU" sz="2400" dirty="0" err="1" smtClean="0"/>
              <a:t>deadline</a:t>
            </a:r>
            <a:r>
              <a:rPr lang="hu-HU" sz="2400" dirty="0" smtClean="0"/>
              <a:t> </a:t>
            </a: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intership</a:t>
            </a:r>
            <a:r>
              <a:rPr lang="hu-HU" sz="2400" dirty="0"/>
              <a:t> </a:t>
            </a:r>
            <a:r>
              <a:rPr lang="hu-HU" sz="2400" dirty="0" err="1"/>
              <a:t>period</a:t>
            </a:r>
            <a:r>
              <a:rPr lang="hu-HU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PROCESS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Finding</a:t>
            </a:r>
            <a:r>
              <a:rPr lang="hu-HU" dirty="0" smtClean="0"/>
              <a:t> a </a:t>
            </a:r>
            <a:r>
              <a:rPr lang="hu-HU" dirty="0" err="1" smtClean="0"/>
              <a:t>place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79269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Forms</a:t>
            </a:r>
            <a:r>
              <a:rPr lang="hu-HU" dirty="0" smtClean="0"/>
              <a:t> and </a:t>
            </a:r>
            <a:r>
              <a:rPr lang="hu-HU" dirty="0" err="1" smtClean="0"/>
              <a:t>contracts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Internship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Mentor’s </a:t>
            </a:r>
            <a:r>
              <a:rPr lang="hu-HU" dirty="0" err="1" smtClean="0"/>
              <a:t>evaluation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Grade</a:t>
            </a:r>
            <a:r>
              <a:rPr lang="hu-HU" dirty="0" smtClean="0"/>
              <a:t>/</a:t>
            </a:r>
            <a:r>
              <a:rPr lang="hu-HU" dirty="0" err="1" smtClean="0"/>
              <a:t>credits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1828754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WAYS OF COMPLETITION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Faculty</a:t>
            </a:r>
            <a:r>
              <a:rPr lang="hu-HU" sz="2400" dirty="0"/>
              <a:t> </a:t>
            </a:r>
            <a:r>
              <a:rPr lang="hu-HU" sz="2400" dirty="0" err="1"/>
              <a:t>offers</a:t>
            </a:r>
            <a:r>
              <a:rPr lang="hu-HU" sz="2400" dirty="0"/>
              <a:t> (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too</a:t>
            </a:r>
            <a:r>
              <a:rPr lang="hu-HU" sz="2400" dirty="0"/>
              <a:t> </a:t>
            </a:r>
            <a:r>
              <a:rPr lang="hu-HU" sz="2400" dirty="0" err="1"/>
              <a:t>many</a:t>
            </a:r>
            <a:r>
              <a:rPr lang="hu-HU" sz="2400" dirty="0"/>
              <a:t> </a:t>
            </a:r>
            <a:r>
              <a:rPr lang="hu-HU" sz="2400" dirty="0" err="1"/>
              <a:t>therefore</a:t>
            </a:r>
            <a:r>
              <a:rPr lang="hu-HU" sz="2400" dirty="0"/>
              <a:t> SH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enjoy</a:t>
            </a:r>
            <a:r>
              <a:rPr lang="hu-HU" sz="2400" dirty="0"/>
              <a:t> </a:t>
            </a:r>
            <a:r>
              <a:rPr lang="hu-HU" sz="2400" dirty="0" err="1"/>
              <a:t>priority</a:t>
            </a:r>
            <a:r>
              <a:rPr lang="hu-HU" sz="2400" dirty="0" smtClean="0"/>
              <a:t>): </a:t>
            </a:r>
            <a:r>
              <a:rPr lang="hu-HU" sz="2400" dirty="0" err="1" smtClean="0"/>
              <a:t>either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Neptun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application</a:t>
            </a:r>
            <a:endParaRPr lang="hu-HU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Company</a:t>
            </a:r>
            <a:r>
              <a:rPr lang="hu-HU" sz="2400" dirty="0"/>
              <a:t> </a:t>
            </a:r>
            <a:r>
              <a:rPr lang="hu-HU" sz="2400" dirty="0" err="1"/>
              <a:t>accreditation</a:t>
            </a:r>
            <a:endParaRPr lang="hu-HU" sz="24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Finding</a:t>
            </a:r>
            <a:r>
              <a:rPr lang="hu-HU" dirty="0" smtClean="0"/>
              <a:t> a </a:t>
            </a:r>
            <a:r>
              <a:rPr lang="hu-HU" dirty="0" err="1" smtClean="0"/>
              <a:t>place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4049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form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16th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2020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hu-H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hu-HU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refusal</a:t>
                      </a:r>
                      <a:r>
                        <a:rPr lang="hu-H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2020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85921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Second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deadline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case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refused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27th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ACCREDITATON PROCEDURE AND DEADLINES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FACULTY OFFERS AND DEADLINES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100060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Application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1952719">
            <a:off x="135618" y="103666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5134493" y="76470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92217"/>
              </p:ext>
            </p:extLst>
          </p:nvPr>
        </p:nvGraphicFramePr>
        <p:xfrm>
          <a:off x="251520" y="1772816"/>
          <a:ext cx="8640960" cy="34155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Submisson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applications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2nd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– 6th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2020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Interviews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6th </a:t>
                      </a:r>
                      <a:r>
                        <a:rPr lang="hu-HU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10th </a:t>
                      </a:r>
                      <a:r>
                        <a:rPr lang="hu-HU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</a:t>
                      </a:r>
                      <a:endParaRPr lang="hu-H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Decision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May 2020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C995568B984AB4E8F1211F15CEC9852" ma:contentTypeVersion="8" ma:contentTypeDescription="Új dokumentum létrehozása." ma:contentTypeScope="" ma:versionID="0454296c4ebd2032ab60e14926cf560e">
  <xsd:schema xmlns:xsd="http://www.w3.org/2001/XMLSchema" xmlns:xs="http://www.w3.org/2001/XMLSchema" xmlns:p="http://schemas.microsoft.com/office/2006/metadata/properties" xmlns:ns3="fd50b267-508d-4715-9baa-ae6353cb8ffb" targetNamespace="http://schemas.microsoft.com/office/2006/metadata/properties" ma:root="true" ma:fieldsID="9f2b8a6b1656a44b3f71c7ebbddf2ee7" ns3:_="">
    <xsd:import namespace="fd50b267-508d-4715-9baa-ae6353cb8f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0b267-508d-4715-9baa-ae6353cb8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3B934E-A44F-44A6-AAE4-A8AF3E372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0b267-508d-4715-9baa-ae6353cb8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55196E-0885-42F2-8F3A-EEA4764DC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376B8-69A9-4756-ABEB-B12F8F3109E4}">
  <ds:schemaRefs>
    <ds:schemaRef ds:uri="http://purl.org/dc/terms/"/>
    <ds:schemaRef ds:uri="http://schemas.openxmlformats.org/package/2006/metadata/core-properties"/>
    <ds:schemaRef ds:uri="http://purl.org/dc/dcmitype/"/>
    <ds:schemaRef ds:uri="fd50b267-508d-4715-9baa-ae6353cb8ff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8588</TotalTime>
  <Words>391</Words>
  <Application>Microsoft Office PowerPoint</Application>
  <PresentationFormat>Diavetítés a képernyőre (4:3 oldalarány)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Futura Std Medium</vt:lpstr>
      <vt:lpstr>Optima</vt:lpstr>
      <vt:lpstr>Times New Roman</vt:lpstr>
      <vt:lpstr>Trebuchet MS</vt:lpstr>
      <vt:lpstr>KTK_prezentacio_sablon_0719</vt:lpstr>
      <vt:lpstr>KTK PPT sablon.potx (2)</vt:lpstr>
      <vt:lpstr>TO BE COMPLETED IN THE 2020/21 ACADEMIC YEAR  </vt:lpstr>
      <vt:lpstr>INTRODUCTION</vt:lpstr>
      <vt:lpstr>CONDITIONS</vt:lpstr>
      <vt:lpstr>REGULATION, INFO, FORMS</vt:lpstr>
      <vt:lpstr>GOALS AND TASKS</vt:lpstr>
      <vt:lpstr>PROCESS</vt:lpstr>
      <vt:lpstr>WAYS OF COMPLETITION</vt:lpstr>
      <vt:lpstr>ACCREDITATON PROCEDURE AND DEADLINES</vt:lpstr>
      <vt:lpstr>FACULTY OFFERS AND DEADLINES</vt:lpstr>
      <vt:lpstr>CONTRACTS AND DEADLINES</vt:lpstr>
      <vt:lpstr>INTERNSHIP PERIOD</vt:lpstr>
      <vt:lpstr>EVALUATION</vt:lpstr>
      <vt:lpstr>WHO TO CONTACT IN CASE OF DIFFICULTIES DURING THE INTERNSHIP?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Kovácsné Tóth Lívia</cp:lastModifiedBy>
  <cp:revision>98</cp:revision>
  <cp:lastPrinted>2012-11-15T09:29:04Z</cp:lastPrinted>
  <dcterms:created xsi:type="dcterms:W3CDTF">2010-09-22T13:44:27Z</dcterms:created>
  <dcterms:modified xsi:type="dcterms:W3CDTF">2020-03-24T09:10:44Z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0x0101007C995568B984AB4E8F1211F15CEC9852</vt:lpwstr>
  </property>
</Properties>
</file>