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8" r:id="rId3"/>
    <p:sldId id="257" r:id="rId4"/>
    <p:sldId id="273" r:id="rId5"/>
    <p:sldId id="275" r:id="rId6"/>
    <p:sldId id="270" r:id="rId7"/>
    <p:sldId id="271" r:id="rId8"/>
    <p:sldId id="259" r:id="rId9"/>
    <p:sldId id="260" r:id="rId10"/>
    <p:sldId id="269" r:id="rId11"/>
    <p:sldId id="262" r:id="rId12"/>
    <p:sldId id="261" r:id="rId13"/>
    <p:sldId id="272" r:id="rId14"/>
    <p:sldId id="274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C571"/>
    <a:srgbClr val="0018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742" autoAdjust="0"/>
  </p:normalViewPr>
  <p:slideViewPr>
    <p:cSldViewPr snapToGrid="0">
      <p:cViewPr varScale="1">
        <p:scale>
          <a:sx n="48" d="100"/>
          <a:sy n="48" d="100"/>
        </p:scale>
        <p:origin x="67" y="6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8BCB9A-AB34-4FA7-8385-6649863360E4}" type="datetimeFigureOut">
              <a:rPr lang="hu-HU" smtClean="0"/>
              <a:t>2024. 03. 06.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A27C7-6277-4F5C-AD61-3DB4BB0EC29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0620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BA27C7-6277-4F5C-AD61-3DB4BB0EC291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9302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Ha eddig nem töltik fel, nem tudjuk hitelesíteni a neptun kódjukkal, hogy részt vehetnek szakmai gyakorlaton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BA27C7-6277-4F5C-AD61-3DB4BB0EC291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0979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Ha eddig nem töltik fel, nem tudjuk hitelesíteni a neptun kódjukkal, hogy részt vehetnek szakmai gyakorlaton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BA27C7-6277-4F5C-AD61-3DB4BB0EC291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158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BA27C7-6277-4F5C-AD61-3DB4BB0EC291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2243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D0721-F33D-2141-867B-839046655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559A71-1366-87E2-DA7B-8E7BAF5024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A2CD4-8DE4-4060-2058-F879DED88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511F-BA52-4C98-A212-58210E24119D}" type="datetimeFigureOut">
              <a:rPr lang="hu-HU" smtClean="0"/>
              <a:t>2024. 03. 06.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0954E-0F63-CF9F-AFBA-55EEBCB39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C3654-92E5-72D6-ED8B-524225444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1333-8AA8-41F0-833B-121C970ABC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9013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1A424-1C20-83A9-3A1A-A64D613CD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10A214-0538-736A-B589-F89120863C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75929-E6BA-E8E0-F097-B1AB87799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511F-BA52-4C98-A212-58210E24119D}" type="datetimeFigureOut">
              <a:rPr lang="hu-HU" smtClean="0"/>
              <a:t>2024. 03. 06.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B9313-78DB-AF12-A544-456B0FDAB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335C4-46E2-92CB-150B-68D684E48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1333-8AA8-41F0-833B-121C970ABC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5005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6856EB-9F1B-E991-7BE7-268B3659D2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08A652-21C9-E968-440E-4E3023FB66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FE33D-6C96-2D5B-D068-E400D064A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511F-BA52-4C98-A212-58210E24119D}" type="datetimeFigureOut">
              <a:rPr lang="hu-HU" smtClean="0"/>
              <a:t>2024. 03. 06.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8DC9F-2CFA-B109-A19C-4062DF1A8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9757E-015E-1EFE-B0BF-15D3DD1D3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1333-8AA8-41F0-833B-121C970ABC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6400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F687D-E11F-82B9-CAF2-7709D5C5F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2DE6F-C0DA-2311-57F8-D44728A20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81D09-E9A7-356E-CA87-1C63EF045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511F-BA52-4C98-A212-58210E24119D}" type="datetimeFigureOut">
              <a:rPr lang="hu-HU" smtClean="0"/>
              <a:t>2024. 03. 06.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C6797B-C18E-3EAA-8783-FCA66F5EE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81328-BEF7-A10F-19FC-60002B9EA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1333-8AA8-41F0-833B-121C970ABC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7929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9450D-3374-0EC7-7D53-AF20A4AF0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3EF6CC-3163-AC20-B014-598CF7230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9EC0EE-4233-ADFB-4644-2343EA3B6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511F-BA52-4C98-A212-58210E24119D}" type="datetimeFigureOut">
              <a:rPr lang="hu-HU" smtClean="0"/>
              <a:t>2024. 03. 06.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1D8B0-2B4C-2549-1154-A5C5F0AF0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E4926-E597-80B2-2009-A01342056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1333-8AA8-41F0-833B-121C970ABC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1973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6F79F-EB57-633F-10B3-D1ADFEEED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4E551-024D-5290-49DE-72E0453B44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7E6454-64FA-C883-27D7-46EB2C33C6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599BB5-BE4E-9B7C-0005-BE99FCAD7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511F-BA52-4C98-A212-58210E24119D}" type="datetimeFigureOut">
              <a:rPr lang="hu-HU" smtClean="0"/>
              <a:t>2024. 03. 06.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4460A5-1E1C-4B41-57B7-BF0A32353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1162AF-66F7-DCCE-7AD1-0B527C449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1333-8AA8-41F0-833B-121C970ABC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1982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2C0D2-5C8C-D786-8F97-95A0333FC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F89463-853E-2E90-EE27-F304F7559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6EADA4-5265-050E-288A-B8696A6FD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8CDE7B-A51E-4AE4-029B-45677A754A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4B2CAC-84B4-8B7B-1609-CAF52B860E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F54587-07D8-4A0A-BE12-20DA3814B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511F-BA52-4C98-A212-58210E24119D}" type="datetimeFigureOut">
              <a:rPr lang="hu-HU" smtClean="0"/>
              <a:t>2024. 03. 06.</a:t>
            </a:fld>
            <a:endParaRPr lang="hu-H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AFC1EE-9D87-C507-900F-DF1004223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260632-829F-410F-44A3-94EA98913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1333-8AA8-41F0-833B-121C970ABC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0223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7D201-C744-D031-71FA-96433AB3C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3D5C27-DA97-34E4-3F1D-9551B94CD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511F-BA52-4C98-A212-58210E24119D}" type="datetimeFigureOut">
              <a:rPr lang="hu-HU" smtClean="0"/>
              <a:t>2024. 03. 06.</a:t>
            </a:fld>
            <a:endParaRPr lang="hu-H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C707C-82BE-292B-A1F6-355162E6F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B45EBC-97E4-78A6-AC73-4EF18DA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1333-8AA8-41F0-833B-121C970ABC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7814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80A758-AA30-9C11-395B-9BF70C430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511F-BA52-4C98-A212-58210E24119D}" type="datetimeFigureOut">
              <a:rPr lang="hu-HU" smtClean="0"/>
              <a:t>2024. 03. 06.</a:t>
            </a:fld>
            <a:endParaRPr lang="hu-H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6EB8AC-17D9-DA18-C3DF-1C36B9249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29A5E0-0672-E70A-D470-1E7091F39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1333-8AA8-41F0-833B-121C970ABC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6593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A741E-DB9E-40A1-34A0-C08CE64E9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8339A-5F9E-DCC8-C921-A3D88092A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F79FBC-0046-A76D-EC8E-1CDA864C7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96AD0E-C48B-F542-9682-480360256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511F-BA52-4C98-A212-58210E24119D}" type="datetimeFigureOut">
              <a:rPr lang="hu-HU" smtClean="0"/>
              <a:t>2024. 03. 06.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56761-CE82-E967-F7D1-8A00A8281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6F85DC-A53E-B3D4-7466-3995E0CD6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1333-8AA8-41F0-833B-121C970ABC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1298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39EE7-7E2E-9227-7E6C-B90EB859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FA88A8-4B1B-4E2C-9591-26A85ABE3E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452316-40A3-7735-047B-DE1296D8F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D4E292-C661-10CF-4D83-E0C5D80B8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511F-BA52-4C98-A212-58210E24119D}" type="datetimeFigureOut">
              <a:rPr lang="hu-HU" smtClean="0"/>
              <a:t>2024. 03. 06.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131052-E6CC-BBFB-F5BD-0219E0993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982A69-230F-9146-9E59-6A60CC21D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1333-8AA8-41F0-833B-121C970ABC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4008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8FC9F0-9578-6CDB-E3D6-6A648153D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821B8C-2B3B-B604-19FF-66369EF09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04AE6-40AC-2BAB-547C-1A34EB01B1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F511F-BA52-4C98-A212-58210E24119D}" type="datetimeFigureOut">
              <a:rPr lang="hu-HU" smtClean="0"/>
              <a:t>2024. 03. 06.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E9F78-E0A2-F6D3-2ADD-EAB19FFA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E49D8-D99C-5CA1-BBF9-5DAF239C51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E1333-8AA8-41F0-833B-121C970ABCC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2438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16E9C-0F29-F9DF-143D-CB71AAE5ED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-86115"/>
            <a:ext cx="10058400" cy="2387600"/>
          </a:xfrm>
        </p:spPr>
        <p:txBody>
          <a:bodyPr>
            <a:noAutofit/>
          </a:bodyPr>
          <a:lstStyle/>
          <a:p>
            <a:r>
              <a:rPr lang="hu-H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Szakmai gyakorlatos jelentkezés az Openup-on</a:t>
            </a:r>
          </a:p>
        </p:txBody>
      </p:sp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B3847AE3-DA86-EC92-4682-AFDB4B0122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00" r="16511"/>
          <a:stretch/>
        </p:blipFill>
        <p:spPr>
          <a:xfrm>
            <a:off x="395235" y="2549411"/>
            <a:ext cx="7341996" cy="401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558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DF590F-0310-6328-5EDD-3063AAE7D6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9" r="7844"/>
          <a:stretch/>
        </p:blipFill>
        <p:spPr>
          <a:xfrm>
            <a:off x="190918" y="1840523"/>
            <a:ext cx="7887956" cy="465616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0C488EC-1ED8-A058-9674-28CA7DD0CE36}"/>
              </a:ext>
            </a:extLst>
          </p:cNvPr>
          <p:cNvSpPr/>
          <p:nvPr/>
        </p:nvSpPr>
        <p:spPr>
          <a:xfrm>
            <a:off x="4412901" y="4069582"/>
            <a:ext cx="1103644" cy="381838"/>
          </a:xfrm>
          <a:prstGeom prst="rect">
            <a:avLst/>
          </a:prstGeom>
          <a:noFill/>
          <a:ln w="28575">
            <a:solidFill>
              <a:srgbClr val="2B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569861-431E-EC80-EF7F-1BE11BF4496B}"/>
              </a:ext>
            </a:extLst>
          </p:cNvPr>
          <p:cNvSpPr/>
          <p:nvPr/>
        </p:nvSpPr>
        <p:spPr>
          <a:xfrm>
            <a:off x="3211800" y="1949026"/>
            <a:ext cx="1024932" cy="381838"/>
          </a:xfrm>
          <a:prstGeom prst="rect">
            <a:avLst/>
          </a:prstGeom>
          <a:noFill/>
          <a:ln w="28575">
            <a:solidFill>
              <a:srgbClr val="2B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60CA8F84-873E-6AA9-0F2A-AB6F52A8F249}"/>
              </a:ext>
            </a:extLst>
          </p:cNvPr>
          <p:cNvCxnSpPr>
            <a:cxnSpLocks/>
          </p:cNvCxnSpPr>
          <p:nvPr/>
        </p:nvCxnSpPr>
        <p:spPr>
          <a:xfrm flipV="1">
            <a:off x="5516545" y="3015574"/>
            <a:ext cx="3403719" cy="1244927"/>
          </a:xfrm>
          <a:prstGeom prst="curvedConnector3">
            <a:avLst/>
          </a:prstGeom>
          <a:ln w="76200">
            <a:solidFill>
              <a:srgbClr val="2BC5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757F29E-BAC1-EDD6-7F0A-43093A54EEAB}"/>
              </a:ext>
            </a:extLst>
          </p:cNvPr>
          <p:cNvSpPr txBox="1"/>
          <p:nvPr/>
        </p:nvSpPr>
        <p:spPr>
          <a:xfrm>
            <a:off x="9182518" y="2614168"/>
            <a:ext cx="2556255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hu-HU" sz="1900" b="1" dirty="0">
                <a:solidFill>
                  <a:srgbClr val="2BC5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Jelentkezés törlése (2. módszer)</a:t>
            </a:r>
          </a:p>
        </p:txBody>
      </p:sp>
    </p:spTree>
    <p:extLst>
      <p:ext uri="{BB962C8B-B14F-4D97-AF65-F5344CB8AC3E}">
        <p14:creationId xmlns:p14="http://schemas.microsoft.com/office/powerpoint/2010/main" val="881719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8DC16-5580-4020-1F99-AEB3F22BF0E0}"/>
              </a:ext>
            </a:extLst>
          </p:cNvPr>
          <p:cNvSpPr txBox="1">
            <a:spLocks/>
          </p:cNvSpPr>
          <p:nvPr/>
        </p:nvSpPr>
        <p:spPr>
          <a:xfrm>
            <a:off x="229177" y="1041400"/>
            <a:ext cx="10058400" cy="2387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Elutasítás/Interjúra behívás: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D4EA1D-1881-4784-92B8-A4290FE396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38" r="6355"/>
          <a:stretch/>
        </p:blipFill>
        <p:spPr>
          <a:xfrm>
            <a:off x="229177" y="1790700"/>
            <a:ext cx="7981951" cy="47452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0FFD7C-E816-FF28-1BC2-50A59D8FF553}"/>
              </a:ext>
            </a:extLst>
          </p:cNvPr>
          <p:cNvSpPr/>
          <p:nvPr/>
        </p:nvSpPr>
        <p:spPr>
          <a:xfrm>
            <a:off x="6296024" y="1911999"/>
            <a:ext cx="390525" cy="402575"/>
          </a:xfrm>
          <a:prstGeom prst="rect">
            <a:avLst/>
          </a:prstGeom>
          <a:noFill/>
          <a:ln w="28575">
            <a:solidFill>
              <a:srgbClr val="2B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94A4E7-8160-F165-B1D3-950E300F5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9024" y="383231"/>
            <a:ext cx="10386713" cy="3443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062BFE-8113-5D1E-D249-F6BDD99E50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38" r="6355"/>
          <a:stretch/>
        </p:blipFill>
        <p:spPr>
          <a:xfrm>
            <a:off x="210127" y="1790700"/>
            <a:ext cx="7981951" cy="4745213"/>
          </a:xfrm>
          <a:prstGeom prst="rect">
            <a:avLst/>
          </a:prstGeom>
        </p:spPr>
      </p:pic>
      <p:pic>
        <p:nvPicPr>
          <p:cNvPr id="1026" name="Picture 2" descr="Email Logo Png - Free Transparent PNG Logos">
            <a:extLst>
              <a:ext uri="{FF2B5EF4-FFF2-40B4-BE49-F238E27FC236}">
                <a16:creationId xmlns:a16="http://schemas.microsoft.com/office/drawing/2014/main" id="{904F383D-6FD9-A6E6-D71C-755168CBF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216726"/>
            <a:ext cx="924385" cy="66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FA89CC0-4C1D-FF6F-9C56-BAFCEDB5EAC4}"/>
              </a:ext>
            </a:extLst>
          </p:cNvPr>
          <p:cNvSpPr/>
          <p:nvPr/>
        </p:nvSpPr>
        <p:spPr>
          <a:xfrm>
            <a:off x="6296024" y="1868539"/>
            <a:ext cx="390526" cy="489494"/>
          </a:xfrm>
          <a:prstGeom prst="rect">
            <a:avLst/>
          </a:prstGeom>
          <a:noFill/>
          <a:ln w="28575">
            <a:solidFill>
              <a:srgbClr val="2B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95DE51-3A65-ED7B-4E6D-260A83E54E2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9917"/>
          <a:stretch/>
        </p:blipFill>
        <p:spPr>
          <a:xfrm>
            <a:off x="9038819" y="1347930"/>
            <a:ext cx="2733850" cy="1819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47701C57-82E7-2063-8947-94AAAF2A05CB}"/>
              </a:ext>
            </a:extLst>
          </p:cNvPr>
          <p:cNvCxnSpPr>
            <a:cxnSpLocks/>
          </p:cNvCxnSpPr>
          <p:nvPr/>
        </p:nvCxnSpPr>
        <p:spPr>
          <a:xfrm flipV="1">
            <a:off x="6705599" y="1400101"/>
            <a:ext cx="2439300" cy="859037"/>
          </a:xfrm>
          <a:prstGeom prst="curvedConnector3">
            <a:avLst>
              <a:gd name="adj1" fmla="val 50000"/>
            </a:avLst>
          </a:prstGeom>
          <a:ln w="76200">
            <a:solidFill>
              <a:srgbClr val="2BC5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939FF12E-F8F2-A6C4-1C44-2D0758FA5E4E}"/>
              </a:ext>
            </a:extLst>
          </p:cNvPr>
          <p:cNvSpPr/>
          <p:nvPr/>
        </p:nvSpPr>
        <p:spPr>
          <a:xfrm>
            <a:off x="4715624" y="69449"/>
            <a:ext cx="314036" cy="31378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E6ECD89-AF31-792C-4B3C-02F25264A800}"/>
              </a:ext>
            </a:extLst>
          </p:cNvPr>
          <p:cNvSpPr/>
          <p:nvPr/>
        </p:nvSpPr>
        <p:spPr>
          <a:xfrm>
            <a:off x="9152280" y="2232586"/>
            <a:ext cx="293968" cy="290764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981C040-7E7A-C8CD-8985-9129DAA58EC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41" t="9236" r="2051" b="15684"/>
          <a:stretch/>
        </p:blipFill>
        <p:spPr>
          <a:xfrm>
            <a:off x="9144899" y="1418518"/>
            <a:ext cx="2521865" cy="7799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03982EF-33FA-1F7E-408F-A403A8A9FB2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9651"/>
          <a:stretch/>
        </p:blipFill>
        <p:spPr>
          <a:xfrm>
            <a:off x="9038819" y="3167743"/>
            <a:ext cx="2733850" cy="469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D0E6B996-DB19-668F-B962-2E1E88ED8B60}"/>
              </a:ext>
            </a:extLst>
          </p:cNvPr>
          <p:cNvSpPr/>
          <p:nvPr/>
        </p:nvSpPr>
        <p:spPr>
          <a:xfrm>
            <a:off x="9139626" y="1425263"/>
            <a:ext cx="293968" cy="290764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1824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D2F6767-9BD5-C402-A970-60F24FEFE0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79" r="4091"/>
          <a:stretch/>
        </p:blipFill>
        <p:spPr>
          <a:xfrm>
            <a:off x="160761" y="1869960"/>
            <a:ext cx="7819478" cy="46537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AC2752-BA3E-5F92-FD3A-702E1DF2E946}"/>
              </a:ext>
            </a:extLst>
          </p:cNvPr>
          <p:cNvSpPr txBox="1">
            <a:spLocks/>
          </p:cNvSpPr>
          <p:nvPr/>
        </p:nvSpPr>
        <p:spPr>
          <a:xfrm>
            <a:off x="229177" y="1041400"/>
            <a:ext cx="10058400" cy="2387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Jelentkezések véglegesítése: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335195AA-F88A-EC63-F83B-5BED47B184C9}"/>
              </a:ext>
            </a:extLst>
          </p:cNvPr>
          <p:cNvSpPr/>
          <p:nvPr/>
        </p:nvSpPr>
        <p:spPr>
          <a:xfrm>
            <a:off x="8742795" y="135082"/>
            <a:ext cx="4019550" cy="6953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 Kiválasztás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00EEE8-1C93-5894-3BDF-241FED4A718E}"/>
              </a:ext>
            </a:extLst>
          </p:cNvPr>
          <p:cNvSpPr/>
          <p:nvPr/>
        </p:nvSpPr>
        <p:spPr>
          <a:xfrm>
            <a:off x="3095986" y="2246389"/>
            <a:ext cx="1078849" cy="459865"/>
          </a:xfrm>
          <a:prstGeom prst="rect">
            <a:avLst/>
          </a:prstGeom>
          <a:noFill/>
          <a:ln w="28575">
            <a:solidFill>
              <a:srgbClr val="2B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9ECB60-7C3C-93F7-DE74-EFC4E6B3158F}"/>
              </a:ext>
            </a:extLst>
          </p:cNvPr>
          <p:cNvSpPr/>
          <p:nvPr/>
        </p:nvSpPr>
        <p:spPr>
          <a:xfrm>
            <a:off x="6125515" y="2209621"/>
            <a:ext cx="1854724" cy="459865"/>
          </a:xfrm>
          <a:prstGeom prst="rect">
            <a:avLst/>
          </a:prstGeom>
          <a:noFill/>
          <a:ln w="28575">
            <a:solidFill>
              <a:srgbClr val="2B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B237677-88E8-7A38-2562-5E438A2BC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8589" y="2289826"/>
            <a:ext cx="3665168" cy="2278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B5892683-8D51-6119-73C8-19BBD6ED8C0E}"/>
              </a:ext>
            </a:extLst>
          </p:cNvPr>
          <p:cNvCxnSpPr>
            <a:cxnSpLocks/>
            <a:endCxn id="16" idx="1"/>
          </p:cNvCxnSpPr>
          <p:nvPr/>
        </p:nvCxnSpPr>
        <p:spPr>
          <a:xfrm rot="16200000" flipH="1">
            <a:off x="7618946" y="2809357"/>
            <a:ext cx="759514" cy="479772"/>
          </a:xfrm>
          <a:prstGeom prst="curvedConnector2">
            <a:avLst/>
          </a:prstGeom>
          <a:ln w="76200">
            <a:solidFill>
              <a:srgbClr val="2BC5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AB68B83-BD0D-CF84-087A-9C90770A327D}"/>
              </a:ext>
            </a:extLst>
          </p:cNvPr>
          <p:cNvSpPr/>
          <p:nvPr/>
        </p:nvSpPr>
        <p:spPr>
          <a:xfrm>
            <a:off x="8238589" y="3538721"/>
            <a:ext cx="1644320" cy="459865"/>
          </a:xfrm>
          <a:prstGeom prst="rect">
            <a:avLst/>
          </a:prstGeom>
          <a:noFill/>
          <a:ln w="28575">
            <a:solidFill>
              <a:srgbClr val="2B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4" name="Connector: Curved 3">
            <a:extLst>
              <a:ext uri="{FF2B5EF4-FFF2-40B4-BE49-F238E27FC236}">
                <a16:creationId xmlns:a16="http://schemas.microsoft.com/office/drawing/2014/main" id="{D8E92B07-A324-6068-9F0A-84C4DF50FC46}"/>
              </a:ext>
            </a:extLst>
          </p:cNvPr>
          <p:cNvCxnSpPr>
            <a:cxnSpLocks/>
          </p:cNvCxnSpPr>
          <p:nvPr/>
        </p:nvCxnSpPr>
        <p:spPr>
          <a:xfrm flipV="1">
            <a:off x="9882909" y="3538721"/>
            <a:ext cx="720436" cy="127591"/>
          </a:xfrm>
          <a:prstGeom prst="curvedConnector3">
            <a:avLst>
              <a:gd name="adj1" fmla="val 50000"/>
            </a:avLst>
          </a:prstGeom>
          <a:ln w="76200">
            <a:solidFill>
              <a:srgbClr val="2BC5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4CC2755-6B9C-56DF-DA10-19AC2923465C}"/>
              </a:ext>
            </a:extLst>
          </p:cNvPr>
          <p:cNvSpPr txBox="1"/>
          <p:nvPr/>
        </p:nvSpPr>
        <p:spPr>
          <a:xfrm>
            <a:off x="10492985" y="3339885"/>
            <a:ext cx="14278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>
                <a:solidFill>
                  <a:srgbClr val="00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Elfogadást követően nem módosítható</a:t>
            </a:r>
          </a:p>
        </p:txBody>
      </p:sp>
    </p:spTree>
    <p:extLst>
      <p:ext uri="{BB962C8B-B14F-4D97-AF65-F5344CB8AC3E}">
        <p14:creationId xmlns:p14="http://schemas.microsoft.com/office/powerpoint/2010/main" val="3830865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6D8819A-D6CA-9701-1764-A9F040F5A332}"/>
              </a:ext>
            </a:extLst>
          </p:cNvPr>
          <p:cNvSpPr txBox="1">
            <a:spLocks/>
          </p:cNvSpPr>
          <p:nvPr/>
        </p:nvSpPr>
        <p:spPr>
          <a:xfrm>
            <a:off x="229177" y="1041400"/>
            <a:ext cx="10058400" cy="60267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Chat funkció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027CAC-DB49-945B-BB30-4383BBCD4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990" y="1644073"/>
            <a:ext cx="9982609" cy="51573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47169B-1545-1F92-95F2-E2154A0A57D5}"/>
              </a:ext>
            </a:extLst>
          </p:cNvPr>
          <p:cNvSpPr/>
          <p:nvPr/>
        </p:nvSpPr>
        <p:spPr>
          <a:xfrm>
            <a:off x="9070428" y="3429001"/>
            <a:ext cx="630620" cy="291662"/>
          </a:xfrm>
          <a:prstGeom prst="rect">
            <a:avLst/>
          </a:prstGeom>
          <a:noFill/>
          <a:ln w="28575">
            <a:solidFill>
              <a:srgbClr val="2B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270F6D75-FAF9-0823-1956-A48433AE1BFE}"/>
              </a:ext>
            </a:extLst>
          </p:cNvPr>
          <p:cNvCxnSpPr>
            <a:cxnSpLocks/>
          </p:cNvCxnSpPr>
          <p:nvPr/>
        </p:nvCxnSpPr>
        <p:spPr>
          <a:xfrm rot="16200000" flipH="1">
            <a:off x="8541508" y="4400431"/>
            <a:ext cx="1650123" cy="290586"/>
          </a:xfrm>
          <a:prstGeom prst="curvedConnector3">
            <a:avLst>
              <a:gd name="adj1" fmla="val 50000"/>
            </a:avLst>
          </a:prstGeom>
          <a:ln w="76200">
            <a:solidFill>
              <a:srgbClr val="2BC5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656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9818117-E0BE-09FC-06A4-12F81910CE4F}"/>
              </a:ext>
            </a:extLst>
          </p:cNvPr>
          <p:cNvSpPr txBox="1">
            <a:spLocks/>
          </p:cNvSpPr>
          <p:nvPr/>
        </p:nvSpPr>
        <p:spPr>
          <a:xfrm>
            <a:off x="2674620" y="698720"/>
            <a:ext cx="6842760" cy="6807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Kapcsolat: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A42ED95-CCC9-DD1B-8495-E11518607907}"/>
              </a:ext>
            </a:extLst>
          </p:cNvPr>
          <p:cNvSpPr txBox="1">
            <a:spLocks/>
          </p:cNvSpPr>
          <p:nvPr/>
        </p:nvSpPr>
        <p:spPr>
          <a:xfrm>
            <a:off x="89249" y="1664833"/>
            <a:ext cx="12824000" cy="6807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Bellér Beáta Noémi: Szakmai gyakorlatos információk</a:t>
            </a:r>
          </a:p>
          <a:p>
            <a:endParaRPr lang="hu-H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tel.: +36 30 074 6657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email: beller.noemi@ktk.pte.hu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iroda: B315 (Center for Applied Learning piros falnál)</a:t>
            </a:r>
          </a:p>
          <a:p>
            <a:endParaRPr lang="hu-H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hu-H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hu-HU" sz="3000" b="1" dirty="0">
                <a:solidFill>
                  <a:srgbClr val="2BC5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Tóth Csenge: Openup platformmal kapcsolatos technikai információk</a:t>
            </a:r>
          </a:p>
          <a:p>
            <a:endParaRPr lang="hu-HU" sz="3000" b="1" dirty="0">
              <a:solidFill>
                <a:srgbClr val="2BC5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000" b="1" dirty="0">
                <a:solidFill>
                  <a:srgbClr val="2BC5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tel.: +36 20 447 1976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000" b="1" dirty="0">
                <a:solidFill>
                  <a:srgbClr val="2BC5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email: toth.csenge@ktk.pte.hu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000" b="1" dirty="0">
                <a:solidFill>
                  <a:srgbClr val="2BC5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iroda: B432-1 (Hatchery)</a:t>
            </a:r>
          </a:p>
        </p:txBody>
      </p:sp>
    </p:spTree>
    <p:extLst>
      <p:ext uri="{BB962C8B-B14F-4D97-AF65-F5344CB8AC3E}">
        <p14:creationId xmlns:p14="http://schemas.microsoft.com/office/powerpoint/2010/main" val="716381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9818117-E0BE-09FC-06A4-12F81910CE4F}"/>
              </a:ext>
            </a:extLst>
          </p:cNvPr>
          <p:cNvSpPr txBox="1">
            <a:spLocks/>
          </p:cNvSpPr>
          <p:nvPr/>
        </p:nvSpPr>
        <p:spPr>
          <a:xfrm>
            <a:off x="2674620" y="698720"/>
            <a:ext cx="6842760" cy="6807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Kapcsolat: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A42ED95-CCC9-DD1B-8495-E11518607907}"/>
              </a:ext>
            </a:extLst>
          </p:cNvPr>
          <p:cNvSpPr txBox="1">
            <a:spLocks/>
          </p:cNvSpPr>
          <p:nvPr/>
        </p:nvSpPr>
        <p:spPr>
          <a:xfrm>
            <a:off x="89249" y="1664833"/>
            <a:ext cx="12824000" cy="6807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Bellér Beáta Noémi: Szakmai gyakorlatos információk</a:t>
            </a:r>
          </a:p>
          <a:p>
            <a:endParaRPr lang="hu-H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tel.: +36 30 074 6657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email: beller.noemi@ktk.pte.hu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iroda: B315 (Center for Applied Learning piros falnál)</a:t>
            </a:r>
          </a:p>
          <a:p>
            <a:endParaRPr lang="hu-H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hu-H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hu-HU" sz="3000" b="1" dirty="0">
                <a:solidFill>
                  <a:srgbClr val="2BC5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Tóth Csenge: Openup platformmal kapcsolatos technikai információk</a:t>
            </a:r>
          </a:p>
          <a:p>
            <a:endParaRPr lang="hu-HU" sz="3000" b="1" dirty="0">
              <a:solidFill>
                <a:srgbClr val="2BC5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000" b="1" dirty="0">
                <a:solidFill>
                  <a:srgbClr val="2BC5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tel.: +36 20 447 1976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000" b="1" dirty="0">
                <a:solidFill>
                  <a:srgbClr val="2BC5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email: toth.csenge@ktk.pte.hu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000" b="1" dirty="0">
                <a:solidFill>
                  <a:srgbClr val="2BC5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iroda: B432-1 (Hatchery)</a:t>
            </a:r>
          </a:p>
        </p:txBody>
      </p:sp>
    </p:spTree>
    <p:extLst>
      <p:ext uri="{BB962C8B-B14F-4D97-AF65-F5344CB8AC3E}">
        <p14:creationId xmlns:p14="http://schemas.microsoft.com/office/powerpoint/2010/main" val="840631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83876C3-1AD1-371F-589A-CAF74EB1D4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28" r="12944"/>
          <a:stretch/>
        </p:blipFill>
        <p:spPr>
          <a:xfrm>
            <a:off x="114467" y="1845568"/>
            <a:ext cx="7521485" cy="38854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AC2752-BA3E-5F92-FD3A-702E1DF2E946}"/>
              </a:ext>
            </a:extLst>
          </p:cNvPr>
          <p:cNvSpPr txBox="1">
            <a:spLocks/>
          </p:cNvSpPr>
          <p:nvPr/>
        </p:nvSpPr>
        <p:spPr>
          <a:xfrm>
            <a:off x="229177" y="1041400"/>
            <a:ext cx="10058400" cy="2387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Regisztráció: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335195AA-F88A-EC63-F83B-5BED47B184C9}"/>
              </a:ext>
            </a:extLst>
          </p:cNvPr>
          <p:cNvSpPr/>
          <p:nvPr/>
        </p:nvSpPr>
        <p:spPr>
          <a:xfrm>
            <a:off x="8742795" y="135082"/>
            <a:ext cx="4019550" cy="6953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1. Lépések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A28005-60C1-04A3-9C0D-43570E299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9250" y="932873"/>
            <a:ext cx="3118283" cy="4791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77334AEF-9907-BFB1-AC94-46352D69EC48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3356149" y="1811084"/>
            <a:ext cx="5768317" cy="3027675"/>
          </a:xfrm>
          <a:prstGeom prst="curvedConnector3">
            <a:avLst/>
          </a:prstGeom>
          <a:ln w="76200">
            <a:solidFill>
              <a:srgbClr val="2BC5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A86AA0C-A08C-AF40-CF21-6B56746037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128250"/>
            <a:ext cx="2536890" cy="89688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2B3AE0B-8A6E-61B8-6D73-D3C86EB6F687}"/>
              </a:ext>
            </a:extLst>
          </p:cNvPr>
          <p:cNvSpPr/>
          <p:nvPr/>
        </p:nvSpPr>
        <p:spPr>
          <a:xfrm>
            <a:off x="9074787" y="3429000"/>
            <a:ext cx="2817092" cy="210993"/>
          </a:xfrm>
          <a:prstGeom prst="rect">
            <a:avLst/>
          </a:prstGeom>
          <a:noFill/>
          <a:ln w="28575">
            <a:solidFill>
              <a:srgbClr val="2B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6F14EB77-A074-57CB-5741-55380482E232}"/>
              </a:ext>
            </a:extLst>
          </p:cNvPr>
          <p:cNvCxnSpPr>
            <a:cxnSpLocks/>
            <a:stCxn id="6" idx="1"/>
            <a:endCxn id="4" idx="0"/>
          </p:cNvCxnSpPr>
          <p:nvPr/>
        </p:nvCxnSpPr>
        <p:spPr>
          <a:xfrm rot="10800000" flipV="1">
            <a:off x="7364445" y="3534496"/>
            <a:ext cx="1710342" cy="593753"/>
          </a:xfrm>
          <a:prstGeom prst="curvedConnector2">
            <a:avLst/>
          </a:prstGeom>
          <a:ln w="76200">
            <a:solidFill>
              <a:srgbClr val="2BC5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EBA9EAA-0FC5-326F-65F9-A08AB67400C7}"/>
              </a:ext>
            </a:extLst>
          </p:cNvPr>
          <p:cNvSpPr/>
          <p:nvPr/>
        </p:nvSpPr>
        <p:spPr>
          <a:xfrm>
            <a:off x="1527088" y="4652387"/>
            <a:ext cx="1829061" cy="372744"/>
          </a:xfrm>
          <a:prstGeom prst="rect">
            <a:avLst/>
          </a:prstGeom>
          <a:noFill/>
          <a:ln w="28575">
            <a:solidFill>
              <a:srgbClr val="2B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803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83876C3-1AD1-371F-589A-CAF74EB1D4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28" r="12944"/>
          <a:stretch/>
        </p:blipFill>
        <p:spPr>
          <a:xfrm>
            <a:off x="114467" y="1845568"/>
            <a:ext cx="7521485" cy="38854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AC2752-BA3E-5F92-FD3A-702E1DF2E946}"/>
              </a:ext>
            </a:extLst>
          </p:cNvPr>
          <p:cNvSpPr txBox="1">
            <a:spLocks/>
          </p:cNvSpPr>
          <p:nvPr/>
        </p:nvSpPr>
        <p:spPr>
          <a:xfrm>
            <a:off x="229177" y="1041400"/>
            <a:ext cx="10058400" cy="2387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Regisztráció: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335195AA-F88A-EC63-F83B-5BED47B184C9}"/>
              </a:ext>
            </a:extLst>
          </p:cNvPr>
          <p:cNvSpPr/>
          <p:nvPr/>
        </p:nvSpPr>
        <p:spPr>
          <a:xfrm>
            <a:off x="8742795" y="135082"/>
            <a:ext cx="4019550" cy="6953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1. Lépések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A28005-60C1-04A3-9C0D-43570E299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9250" y="932873"/>
            <a:ext cx="3118283" cy="4791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77334AEF-9907-BFB1-AC94-46352D69EC48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3356149" y="1811084"/>
            <a:ext cx="5768317" cy="3027675"/>
          </a:xfrm>
          <a:prstGeom prst="curvedConnector3">
            <a:avLst/>
          </a:prstGeom>
          <a:ln w="76200">
            <a:solidFill>
              <a:srgbClr val="2BC5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EBA9EAA-0FC5-326F-65F9-A08AB67400C7}"/>
              </a:ext>
            </a:extLst>
          </p:cNvPr>
          <p:cNvSpPr/>
          <p:nvPr/>
        </p:nvSpPr>
        <p:spPr>
          <a:xfrm>
            <a:off x="1527088" y="4652387"/>
            <a:ext cx="1829061" cy="372744"/>
          </a:xfrm>
          <a:prstGeom prst="rect">
            <a:avLst/>
          </a:prstGeom>
          <a:noFill/>
          <a:ln w="28575">
            <a:solidFill>
              <a:srgbClr val="2B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131451-0339-D5BA-5215-956206493BDE}"/>
              </a:ext>
            </a:extLst>
          </p:cNvPr>
          <p:cNvSpPr/>
          <p:nvPr/>
        </p:nvSpPr>
        <p:spPr>
          <a:xfrm>
            <a:off x="9124466" y="3742459"/>
            <a:ext cx="2817092" cy="210993"/>
          </a:xfrm>
          <a:prstGeom prst="rect">
            <a:avLst/>
          </a:prstGeom>
          <a:noFill/>
          <a:ln w="28575">
            <a:solidFill>
              <a:srgbClr val="2B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9336FA8E-719F-E16B-5B17-FB7FB469BF71}"/>
              </a:ext>
            </a:extLst>
          </p:cNvPr>
          <p:cNvCxnSpPr>
            <a:cxnSpLocks/>
          </p:cNvCxnSpPr>
          <p:nvPr/>
        </p:nvCxnSpPr>
        <p:spPr>
          <a:xfrm rot="10800000" flipV="1">
            <a:off x="7402143" y="3855766"/>
            <a:ext cx="1710342" cy="593753"/>
          </a:xfrm>
          <a:prstGeom prst="curvedConnector2">
            <a:avLst/>
          </a:prstGeom>
          <a:ln w="76200">
            <a:solidFill>
              <a:srgbClr val="2BC5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4D7E951F-BFF2-21FD-DAC7-AA90976469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9447" y="4449519"/>
            <a:ext cx="3871716" cy="177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95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425E6-28CE-C432-E845-A51D768065FE}"/>
              </a:ext>
            </a:extLst>
          </p:cNvPr>
          <p:cNvSpPr txBox="1">
            <a:spLocks/>
          </p:cNvSpPr>
          <p:nvPr/>
        </p:nvSpPr>
        <p:spPr>
          <a:xfrm>
            <a:off x="397617" y="1815123"/>
            <a:ext cx="11396766" cy="2387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Matchmaking időszak az Openup-on:</a:t>
            </a:r>
          </a:p>
          <a:p>
            <a:endParaRPr lang="hu-HU" sz="5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hu-HU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2024. március 11 - május 2.</a:t>
            </a:r>
          </a:p>
        </p:txBody>
      </p:sp>
    </p:spTree>
    <p:extLst>
      <p:ext uri="{BB962C8B-B14F-4D97-AF65-F5344CB8AC3E}">
        <p14:creationId xmlns:p14="http://schemas.microsoft.com/office/powerpoint/2010/main" val="307695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6470ED-3717-12FA-C392-62A255337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1818" y="848816"/>
            <a:ext cx="3841109" cy="5902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AC2752-BA3E-5F92-FD3A-702E1DF2E946}"/>
              </a:ext>
            </a:extLst>
          </p:cNvPr>
          <p:cNvSpPr txBox="1">
            <a:spLocks/>
          </p:cNvSpPr>
          <p:nvPr/>
        </p:nvSpPr>
        <p:spPr>
          <a:xfrm>
            <a:off x="229177" y="1041400"/>
            <a:ext cx="10058400" cy="2387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PTE ID: </a:t>
            </a:r>
            <a:r>
              <a:rPr lang="hu-H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MÁRCIUS 8. (HATÁRIDŐ!)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335195AA-F88A-EC63-F83B-5BED47B184C9}"/>
              </a:ext>
            </a:extLst>
          </p:cNvPr>
          <p:cNvSpPr/>
          <p:nvPr/>
        </p:nvSpPr>
        <p:spPr>
          <a:xfrm>
            <a:off x="8742795" y="135082"/>
            <a:ext cx="4019550" cy="6953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1. Lépések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46F27F-F6C9-9DD9-5FEE-0836AC380B24}"/>
              </a:ext>
            </a:extLst>
          </p:cNvPr>
          <p:cNvSpPr/>
          <p:nvPr/>
        </p:nvSpPr>
        <p:spPr>
          <a:xfrm>
            <a:off x="4732774" y="6314424"/>
            <a:ext cx="432079" cy="436584"/>
          </a:xfrm>
          <a:prstGeom prst="rect">
            <a:avLst/>
          </a:prstGeom>
          <a:noFill/>
          <a:ln w="28575">
            <a:solidFill>
              <a:srgbClr val="2B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EACA33A2-DB91-428A-D4D5-2E694C73F816}"/>
              </a:ext>
            </a:extLst>
          </p:cNvPr>
          <p:cNvCxnSpPr>
            <a:cxnSpLocks/>
          </p:cNvCxnSpPr>
          <p:nvPr/>
        </p:nvCxnSpPr>
        <p:spPr>
          <a:xfrm flipV="1">
            <a:off x="5164853" y="4886036"/>
            <a:ext cx="4025329" cy="1646680"/>
          </a:xfrm>
          <a:prstGeom prst="curvedConnector3">
            <a:avLst/>
          </a:prstGeom>
          <a:ln w="76200">
            <a:solidFill>
              <a:srgbClr val="2BC5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E989337-8E83-ED9F-00CC-EC5FDDED8D06}"/>
              </a:ext>
            </a:extLst>
          </p:cNvPr>
          <p:cNvSpPr txBox="1"/>
          <p:nvPr/>
        </p:nvSpPr>
        <p:spPr>
          <a:xfrm>
            <a:off x="9190182" y="4471372"/>
            <a:ext cx="3001818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hu-HU" sz="2200" b="1" dirty="0">
                <a:solidFill>
                  <a:srgbClr val="2BC5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Ha még nincs profilod -&gt; Regisztrációnál</a:t>
            </a:r>
          </a:p>
        </p:txBody>
      </p:sp>
    </p:spTree>
    <p:extLst>
      <p:ext uri="{BB962C8B-B14F-4D97-AF65-F5344CB8AC3E}">
        <p14:creationId xmlns:p14="http://schemas.microsoft.com/office/powerpoint/2010/main" val="1546868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F43120-6436-1475-BE67-42AADF6F6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48" y="2108784"/>
            <a:ext cx="6889879" cy="3446889"/>
          </a:xfrm>
          <a:prstGeom prst="rect">
            <a:avLst/>
          </a:prstGeom>
        </p:spPr>
      </p:pic>
      <p:sp>
        <p:nvSpPr>
          <p:cNvPr id="5" name="Arrow: Chevron 4">
            <a:extLst>
              <a:ext uri="{FF2B5EF4-FFF2-40B4-BE49-F238E27FC236}">
                <a16:creationId xmlns:a16="http://schemas.microsoft.com/office/drawing/2014/main" id="{335195AA-F88A-EC63-F83B-5BED47B184C9}"/>
              </a:ext>
            </a:extLst>
          </p:cNvPr>
          <p:cNvSpPr/>
          <p:nvPr/>
        </p:nvSpPr>
        <p:spPr>
          <a:xfrm>
            <a:off x="8742795" y="135082"/>
            <a:ext cx="4019550" cy="6953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1. Lépések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46F27F-F6C9-9DD9-5FEE-0836AC380B24}"/>
              </a:ext>
            </a:extLst>
          </p:cNvPr>
          <p:cNvSpPr/>
          <p:nvPr/>
        </p:nvSpPr>
        <p:spPr>
          <a:xfrm>
            <a:off x="5098472" y="2697018"/>
            <a:ext cx="692728" cy="184727"/>
          </a:xfrm>
          <a:prstGeom prst="rect">
            <a:avLst/>
          </a:prstGeom>
          <a:noFill/>
          <a:ln w="28575">
            <a:solidFill>
              <a:srgbClr val="2B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F9003B-065B-2B59-4BFA-4B089A472B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136" t="1116" r="21894"/>
          <a:stretch/>
        </p:blipFill>
        <p:spPr>
          <a:xfrm>
            <a:off x="8121314" y="1320799"/>
            <a:ext cx="3739908" cy="3651425"/>
          </a:xfrm>
          <a:prstGeom prst="rect">
            <a:avLst/>
          </a:prstGeom>
        </p:spPr>
      </p:pic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F6FBC445-A057-9466-EB69-5526F1A9B2CD}"/>
              </a:ext>
            </a:extLst>
          </p:cNvPr>
          <p:cNvCxnSpPr>
            <a:cxnSpLocks/>
          </p:cNvCxnSpPr>
          <p:nvPr/>
        </p:nvCxnSpPr>
        <p:spPr>
          <a:xfrm>
            <a:off x="5791200" y="2789381"/>
            <a:ext cx="3398982" cy="2096655"/>
          </a:xfrm>
          <a:prstGeom prst="curvedConnector3">
            <a:avLst/>
          </a:prstGeom>
          <a:ln w="76200">
            <a:solidFill>
              <a:srgbClr val="2BC5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E067017F-E9A3-2330-1E83-D5B847C042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1314" y="5064587"/>
            <a:ext cx="3739908" cy="5149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AC2752-BA3E-5F92-FD3A-702E1DF2E946}"/>
              </a:ext>
            </a:extLst>
          </p:cNvPr>
          <p:cNvSpPr txBox="1">
            <a:spLocks/>
          </p:cNvSpPr>
          <p:nvPr/>
        </p:nvSpPr>
        <p:spPr>
          <a:xfrm>
            <a:off x="229177" y="1041400"/>
            <a:ext cx="10058400" cy="2387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PTE ID: </a:t>
            </a:r>
            <a:r>
              <a:rPr lang="hu-H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MÁRCIUS 8. (HATÁRIDŐ!)</a:t>
            </a:r>
          </a:p>
        </p:txBody>
      </p:sp>
    </p:spTree>
    <p:extLst>
      <p:ext uri="{BB962C8B-B14F-4D97-AF65-F5344CB8AC3E}">
        <p14:creationId xmlns:p14="http://schemas.microsoft.com/office/powerpoint/2010/main" val="3110560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F43120-6436-1475-BE67-42AADF6F6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48" y="2108784"/>
            <a:ext cx="6889879" cy="34468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AC2752-BA3E-5F92-FD3A-702E1DF2E946}"/>
              </a:ext>
            </a:extLst>
          </p:cNvPr>
          <p:cNvSpPr txBox="1">
            <a:spLocks/>
          </p:cNvSpPr>
          <p:nvPr/>
        </p:nvSpPr>
        <p:spPr>
          <a:xfrm>
            <a:off x="229177" y="1041400"/>
            <a:ext cx="10058400" cy="2387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Profil kitöltése + önéletrajz feltöltése: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335195AA-F88A-EC63-F83B-5BED47B184C9}"/>
              </a:ext>
            </a:extLst>
          </p:cNvPr>
          <p:cNvSpPr/>
          <p:nvPr/>
        </p:nvSpPr>
        <p:spPr>
          <a:xfrm>
            <a:off x="8742795" y="135082"/>
            <a:ext cx="4019550" cy="6953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1. Lépések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46F27F-F6C9-9DD9-5FEE-0836AC380B24}"/>
              </a:ext>
            </a:extLst>
          </p:cNvPr>
          <p:cNvSpPr/>
          <p:nvPr/>
        </p:nvSpPr>
        <p:spPr>
          <a:xfrm>
            <a:off x="5098472" y="2499157"/>
            <a:ext cx="692728" cy="184727"/>
          </a:xfrm>
          <a:prstGeom prst="rect">
            <a:avLst/>
          </a:prstGeom>
          <a:noFill/>
          <a:ln w="28575">
            <a:solidFill>
              <a:srgbClr val="2B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F6FBC445-A057-9466-EB69-5526F1A9B2CD}"/>
              </a:ext>
            </a:extLst>
          </p:cNvPr>
          <p:cNvCxnSpPr>
            <a:cxnSpLocks/>
          </p:cNvCxnSpPr>
          <p:nvPr/>
        </p:nvCxnSpPr>
        <p:spPr>
          <a:xfrm>
            <a:off x="5791200" y="2591665"/>
            <a:ext cx="3613320" cy="3060990"/>
          </a:xfrm>
          <a:prstGeom prst="curvedConnector3">
            <a:avLst/>
          </a:prstGeom>
          <a:ln w="76200">
            <a:solidFill>
              <a:srgbClr val="2BC5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44C23B0-4BA1-7660-1903-BA9CEE22F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7657" y="1724312"/>
            <a:ext cx="4382295" cy="2566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E303E6B3-4CBB-61C4-3059-2F9588EB15CF}"/>
              </a:ext>
            </a:extLst>
          </p:cNvPr>
          <p:cNvCxnSpPr>
            <a:cxnSpLocks/>
          </p:cNvCxnSpPr>
          <p:nvPr/>
        </p:nvCxnSpPr>
        <p:spPr>
          <a:xfrm>
            <a:off x="5789468" y="2591665"/>
            <a:ext cx="2874241" cy="770371"/>
          </a:xfrm>
          <a:prstGeom prst="curvedConnector3">
            <a:avLst/>
          </a:prstGeom>
          <a:ln w="76200">
            <a:solidFill>
              <a:srgbClr val="2BC5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A780E020-DAEC-9B6F-5DF5-8745B15A8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4520" y="3928196"/>
            <a:ext cx="2685432" cy="2859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1199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C2752-BA3E-5F92-FD3A-702E1DF2E946}"/>
              </a:ext>
            </a:extLst>
          </p:cNvPr>
          <p:cNvSpPr txBox="1">
            <a:spLocks/>
          </p:cNvSpPr>
          <p:nvPr/>
        </p:nvSpPr>
        <p:spPr>
          <a:xfrm>
            <a:off x="229177" y="1041400"/>
            <a:ext cx="10058400" cy="2387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 hely megjelölése: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335195AA-F88A-EC63-F83B-5BED47B184C9}"/>
              </a:ext>
            </a:extLst>
          </p:cNvPr>
          <p:cNvSpPr/>
          <p:nvPr/>
        </p:nvSpPr>
        <p:spPr>
          <a:xfrm>
            <a:off x="8742795" y="135082"/>
            <a:ext cx="4019550" cy="695325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 Jelentkezés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A15195-C5CD-A4C8-74DC-E7D489C389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79" r="9605"/>
          <a:stretch/>
        </p:blipFill>
        <p:spPr>
          <a:xfrm>
            <a:off x="229177" y="1821303"/>
            <a:ext cx="6470972" cy="38711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79A892-8A1A-F3B8-4EDF-738B4F84B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291" y="3978643"/>
            <a:ext cx="3119863" cy="33293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FFFC622-44E6-459C-86A9-AADC088E39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99" r="1089"/>
          <a:stretch/>
        </p:blipFill>
        <p:spPr>
          <a:xfrm>
            <a:off x="7223573" y="2178401"/>
            <a:ext cx="3974447" cy="3156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200EEE8-1C93-5894-3BDF-241FED4A718E}"/>
              </a:ext>
            </a:extLst>
          </p:cNvPr>
          <p:cNvSpPr/>
          <p:nvPr/>
        </p:nvSpPr>
        <p:spPr>
          <a:xfrm>
            <a:off x="3022096" y="4961881"/>
            <a:ext cx="844020" cy="323200"/>
          </a:xfrm>
          <a:prstGeom prst="rect">
            <a:avLst/>
          </a:prstGeom>
          <a:noFill/>
          <a:ln w="28575">
            <a:solidFill>
              <a:srgbClr val="2B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E10933E8-57F8-9590-730A-A031DFE568AD}"/>
              </a:ext>
            </a:extLst>
          </p:cNvPr>
          <p:cNvCxnSpPr>
            <a:cxnSpLocks/>
          </p:cNvCxnSpPr>
          <p:nvPr/>
        </p:nvCxnSpPr>
        <p:spPr>
          <a:xfrm flipV="1">
            <a:off x="3866116" y="3460452"/>
            <a:ext cx="3338248" cy="1722546"/>
          </a:xfrm>
          <a:prstGeom prst="curvedConnector3">
            <a:avLst/>
          </a:prstGeom>
          <a:ln w="76200">
            <a:solidFill>
              <a:srgbClr val="2BC5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EE5A6323-6D44-9B56-3021-3A315C916AD9}"/>
              </a:ext>
            </a:extLst>
          </p:cNvPr>
          <p:cNvSpPr/>
          <p:nvPr/>
        </p:nvSpPr>
        <p:spPr>
          <a:xfrm>
            <a:off x="7610763" y="4321725"/>
            <a:ext cx="437621" cy="323200"/>
          </a:xfrm>
          <a:prstGeom prst="rect">
            <a:avLst/>
          </a:prstGeom>
          <a:noFill/>
          <a:ln w="28575">
            <a:solidFill>
              <a:srgbClr val="2B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850B424D-2D49-AC7A-E890-312437BAEDFE}"/>
              </a:ext>
            </a:extLst>
          </p:cNvPr>
          <p:cNvCxnSpPr>
            <a:cxnSpLocks/>
          </p:cNvCxnSpPr>
          <p:nvPr/>
        </p:nvCxnSpPr>
        <p:spPr>
          <a:xfrm flipV="1">
            <a:off x="8061703" y="4483325"/>
            <a:ext cx="681092" cy="17941"/>
          </a:xfrm>
          <a:prstGeom prst="curvedConnector3">
            <a:avLst/>
          </a:prstGeom>
          <a:ln w="76200">
            <a:solidFill>
              <a:srgbClr val="2BC5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A794A87-873E-B236-164B-3AD735102BD9}"/>
              </a:ext>
            </a:extLst>
          </p:cNvPr>
          <p:cNvSpPr txBox="1"/>
          <p:nvPr/>
        </p:nvSpPr>
        <p:spPr>
          <a:xfrm>
            <a:off x="8756114" y="4298659"/>
            <a:ext cx="2556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hu-HU" sz="2000" b="1" dirty="0">
                <a:solidFill>
                  <a:srgbClr val="00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Jelentkezés törlése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hu-HU" sz="2000" b="1" dirty="0">
                <a:solidFill>
                  <a:srgbClr val="001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-&gt; másik pozíció jelölhető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67812E-AF02-AB95-0F09-05F6469E75B8}"/>
              </a:ext>
            </a:extLst>
          </p:cNvPr>
          <p:cNvSpPr/>
          <p:nvPr/>
        </p:nvSpPr>
        <p:spPr>
          <a:xfrm>
            <a:off x="10286709" y="4898789"/>
            <a:ext cx="806164" cy="323200"/>
          </a:xfrm>
          <a:prstGeom prst="rect">
            <a:avLst/>
          </a:prstGeom>
          <a:noFill/>
          <a:ln w="28575">
            <a:solidFill>
              <a:srgbClr val="2BC5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0EBCECC4-36A8-2427-F4E6-A00851B2E2D0}"/>
              </a:ext>
            </a:extLst>
          </p:cNvPr>
          <p:cNvCxnSpPr>
            <a:cxnSpLocks/>
          </p:cNvCxnSpPr>
          <p:nvPr/>
        </p:nvCxnSpPr>
        <p:spPr>
          <a:xfrm rot="10800000" flipV="1">
            <a:off x="8232691" y="5123480"/>
            <a:ext cx="2054019" cy="1152833"/>
          </a:xfrm>
          <a:prstGeom prst="curvedConnector3">
            <a:avLst/>
          </a:prstGeom>
          <a:ln w="76200">
            <a:solidFill>
              <a:srgbClr val="2BC5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226BB57-C348-D57D-031E-D28B9A6BDAEF}"/>
              </a:ext>
            </a:extLst>
          </p:cNvPr>
          <p:cNvSpPr txBox="1"/>
          <p:nvPr/>
        </p:nvSpPr>
        <p:spPr>
          <a:xfrm>
            <a:off x="5845994" y="5775658"/>
            <a:ext cx="2556255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hu-HU" sz="1900" b="1" dirty="0">
                <a:solidFill>
                  <a:srgbClr val="2BC5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Mindig mentsd el az adott jelentkezésed, mielőtt kilépsz az ablakból!</a:t>
            </a:r>
          </a:p>
        </p:txBody>
      </p:sp>
    </p:spTree>
    <p:extLst>
      <p:ext uri="{BB962C8B-B14F-4D97-AF65-F5344CB8AC3E}">
        <p14:creationId xmlns:p14="http://schemas.microsoft.com/office/powerpoint/2010/main" val="1318523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297</Words>
  <Application>Microsoft Office PowerPoint</Application>
  <PresentationFormat>Widescreen</PresentationFormat>
  <Paragraphs>59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Roboto</vt:lpstr>
      <vt:lpstr>Office Theme</vt:lpstr>
      <vt:lpstr>Szakmai gyakorlatos jelentkezés az Openup-on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Szakmai gyakorlatos jelentkezés az Openup-on</dc:title>
  <dc:creator>Tóth Csenge</dc:creator>
  <cp:lastModifiedBy>Tóth Csenge</cp:lastModifiedBy>
  <cp:revision>45</cp:revision>
  <dcterms:created xsi:type="dcterms:W3CDTF">2023-02-23T12:55:24Z</dcterms:created>
  <dcterms:modified xsi:type="dcterms:W3CDTF">2024-03-06T14:01:40Z</dcterms:modified>
</cp:coreProperties>
</file>