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63" r:id="rId5"/>
    <p:sldId id="264" r:id="rId6"/>
    <p:sldId id="265" r:id="rId7"/>
    <p:sldId id="266" r:id="rId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7020E4-3E9C-495A-AE92-2F19DE28F94F}" v="2" dt="2024-03-11T09:32:48.15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ambosné Dr. Tiszberger Mónika" userId="0c50d432-6bad-43d3-84a3-11f437f46f6b" providerId="ADAL" clId="{EE7020E4-3E9C-495A-AE92-2F19DE28F94F}"/>
    <pc:docChg chg="custSel delSld modSld">
      <pc:chgData name="Galambosné Dr. Tiszberger Mónika" userId="0c50d432-6bad-43d3-84a3-11f437f46f6b" providerId="ADAL" clId="{EE7020E4-3E9C-495A-AE92-2F19DE28F94F}" dt="2024-03-11T09:33:59.604" v="55" actId="14100"/>
      <pc:docMkLst>
        <pc:docMk/>
      </pc:docMkLst>
      <pc:sldChg chg="del">
        <pc:chgData name="Galambosné Dr. Tiszberger Mónika" userId="0c50d432-6bad-43d3-84a3-11f437f46f6b" providerId="ADAL" clId="{EE7020E4-3E9C-495A-AE92-2F19DE28F94F}" dt="2024-03-06T14:50:13.978" v="0" actId="47"/>
        <pc:sldMkLst>
          <pc:docMk/>
          <pc:sldMk cId="0" sldId="256"/>
        </pc:sldMkLst>
      </pc:sldChg>
      <pc:sldChg chg="del">
        <pc:chgData name="Galambosné Dr. Tiszberger Mónika" userId="0c50d432-6bad-43d3-84a3-11f437f46f6b" providerId="ADAL" clId="{EE7020E4-3E9C-495A-AE92-2F19DE28F94F}" dt="2024-03-06T14:50:13.978" v="0" actId="47"/>
        <pc:sldMkLst>
          <pc:docMk/>
          <pc:sldMk cId="0" sldId="259"/>
        </pc:sldMkLst>
      </pc:sldChg>
      <pc:sldChg chg="del">
        <pc:chgData name="Galambosné Dr. Tiszberger Mónika" userId="0c50d432-6bad-43d3-84a3-11f437f46f6b" providerId="ADAL" clId="{EE7020E4-3E9C-495A-AE92-2F19DE28F94F}" dt="2024-03-06T14:50:13.978" v="0" actId="47"/>
        <pc:sldMkLst>
          <pc:docMk/>
          <pc:sldMk cId="0" sldId="260"/>
        </pc:sldMkLst>
      </pc:sldChg>
      <pc:sldChg chg="del">
        <pc:chgData name="Galambosné Dr. Tiszberger Mónika" userId="0c50d432-6bad-43d3-84a3-11f437f46f6b" providerId="ADAL" clId="{EE7020E4-3E9C-495A-AE92-2F19DE28F94F}" dt="2024-03-06T14:50:13.978" v="0" actId="47"/>
        <pc:sldMkLst>
          <pc:docMk/>
          <pc:sldMk cId="0" sldId="261"/>
        </pc:sldMkLst>
      </pc:sldChg>
      <pc:sldChg chg="del">
        <pc:chgData name="Galambosné Dr. Tiszberger Mónika" userId="0c50d432-6bad-43d3-84a3-11f437f46f6b" providerId="ADAL" clId="{EE7020E4-3E9C-495A-AE92-2F19DE28F94F}" dt="2024-03-06T14:50:13.978" v="0" actId="47"/>
        <pc:sldMkLst>
          <pc:docMk/>
          <pc:sldMk cId="0" sldId="262"/>
        </pc:sldMkLst>
      </pc:sldChg>
      <pc:sldChg chg="modSp mod">
        <pc:chgData name="Galambosné Dr. Tiszberger Mónika" userId="0c50d432-6bad-43d3-84a3-11f437f46f6b" providerId="ADAL" clId="{EE7020E4-3E9C-495A-AE92-2F19DE28F94F}" dt="2024-03-11T09:28:34.045" v="25" actId="14100"/>
        <pc:sldMkLst>
          <pc:docMk/>
          <pc:sldMk cId="0" sldId="263"/>
        </pc:sldMkLst>
        <pc:spChg chg="mod">
          <ac:chgData name="Galambosné Dr. Tiszberger Mónika" userId="0c50d432-6bad-43d3-84a3-11f437f46f6b" providerId="ADAL" clId="{EE7020E4-3E9C-495A-AE92-2F19DE28F94F}" dt="2024-03-11T09:28:34.045" v="25" actId="14100"/>
          <ac:spMkLst>
            <pc:docMk/>
            <pc:sldMk cId="0" sldId="263"/>
            <ac:spMk id="3" creationId="{00000000-0000-0000-0000-000000000000}"/>
          </ac:spMkLst>
        </pc:spChg>
      </pc:sldChg>
      <pc:sldChg chg="addSp delSp modSp mod">
        <pc:chgData name="Galambosné Dr. Tiszberger Mónika" userId="0c50d432-6bad-43d3-84a3-11f437f46f6b" providerId="ADAL" clId="{EE7020E4-3E9C-495A-AE92-2F19DE28F94F}" dt="2024-03-06T14:55:56.431" v="19" actId="1076"/>
        <pc:sldMkLst>
          <pc:docMk/>
          <pc:sldMk cId="0" sldId="264"/>
        </pc:sldMkLst>
        <pc:spChg chg="del mod">
          <ac:chgData name="Galambosné Dr. Tiszberger Mónika" userId="0c50d432-6bad-43d3-84a3-11f437f46f6b" providerId="ADAL" clId="{EE7020E4-3E9C-495A-AE92-2F19DE28F94F}" dt="2024-03-06T14:55:25.496" v="16" actId="478"/>
          <ac:spMkLst>
            <pc:docMk/>
            <pc:sldMk cId="0" sldId="264"/>
            <ac:spMk id="2" creationId="{00000000-0000-0000-0000-000000000000}"/>
          </ac:spMkLst>
        </pc:spChg>
        <pc:spChg chg="add del mod">
          <ac:chgData name="Galambosné Dr. Tiszberger Mónika" userId="0c50d432-6bad-43d3-84a3-11f437f46f6b" providerId="ADAL" clId="{EE7020E4-3E9C-495A-AE92-2F19DE28F94F}" dt="2024-03-06T14:55:27.957" v="17" actId="478"/>
          <ac:spMkLst>
            <pc:docMk/>
            <pc:sldMk cId="0" sldId="264"/>
            <ac:spMk id="5" creationId="{6F415B74-8905-5CB6-1A48-FE229CCEA3B7}"/>
          </ac:spMkLst>
        </pc:spChg>
        <pc:graphicFrameChg chg="del modGraphic">
          <ac:chgData name="Galambosné Dr. Tiszberger Mónika" userId="0c50d432-6bad-43d3-84a3-11f437f46f6b" providerId="ADAL" clId="{EE7020E4-3E9C-495A-AE92-2F19DE28F94F}" dt="2024-03-06T14:50:23.591" v="2" actId="478"/>
          <ac:graphicFrameMkLst>
            <pc:docMk/>
            <pc:sldMk cId="0" sldId="264"/>
            <ac:graphicFrameMk id="3" creationId="{00000000-0000-0000-0000-000000000000}"/>
          </ac:graphicFrameMkLst>
        </pc:graphicFrameChg>
        <pc:picChg chg="add mod">
          <ac:chgData name="Galambosné Dr. Tiszberger Mónika" userId="0c50d432-6bad-43d3-84a3-11f437f46f6b" providerId="ADAL" clId="{EE7020E4-3E9C-495A-AE92-2F19DE28F94F}" dt="2024-03-06T14:55:56.431" v="19" actId="1076"/>
          <ac:picMkLst>
            <pc:docMk/>
            <pc:sldMk cId="0" sldId="264"/>
            <ac:picMk id="7" creationId="{DEF8B339-3D76-5984-6316-96904EB771C3}"/>
          </ac:picMkLst>
        </pc:picChg>
      </pc:sldChg>
      <pc:sldChg chg="modSp mod">
        <pc:chgData name="Galambosné Dr. Tiszberger Mónika" userId="0c50d432-6bad-43d3-84a3-11f437f46f6b" providerId="ADAL" clId="{EE7020E4-3E9C-495A-AE92-2F19DE28F94F}" dt="2024-03-11T09:31:50.173" v="26"/>
        <pc:sldMkLst>
          <pc:docMk/>
          <pc:sldMk cId="0" sldId="265"/>
        </pc:sldMkLst>
        <pc:spChg chg="mod">
          <ac:chgData name="Galambosné Dr. Tiszberger Mónika" userId="0c50d432-6bad-43d3-84a3-11f437f46f6b" providerId="ADAL" clId="{EE7020E4-3E9C-495A-AE92-2F19DE28F94F}" dt="2024-03-11T09:31:50.173" v="26"/>
          <ac:spMkLst>
            <pc:docMk/>
            <pc:sldMk cId="0" sldId="265"/>
            <ac:spMk id="2" creationId="{00000000-0000-0000-0000-000000000000}"/>
          </ac:spMkLst>
        </pc:spChg>
      </pc:sldChg>
      <pc:sldChg chg="addSp delSp modSp mod">
        <pc:chgData name="Galambosné Dr. Tiszberger Mónika" userId="0c50d432-6bad-43d3-84a3-11f437f46f6b" providerId="ADAL" clId="{EE7020E4-3E9C-495A-AE92-2F19DE28F94F}" dt="2024-03-11T09:33:59.604" v="55" actId="14100"/>
        <pc:sldMkLst>
          <pc:docMk/>
          <pc:sldMk cId="0" sldId="266"/>
        </pc:sldMkLst>
        <pc:spChg chg="add del mod">
          <ac:chgData name="Galambosné Dr. Tiszberger Mónika" userId="0c50d432-6bad-43d3-84a3-11f437f46f6b" providerId="ADAL" clId="{EE7020E4-3E9C-495A-AE92-2F19DE28F94F}" dt="2024-03-11T09:33:03.589" v="50" actId="478"/>
          <ac:spMkLst>
            <pc:docMk/>
            <pc:sldMk cId="0" sldId="266"/>
            <ac:spMk id="2" creationId="{FF8F0EA6-5BE6-9E77-51E1-8DABDB9B203E}"/>
          </ac:spMkLst>
        </pc:spChg>
        <pc:spChg chg="del mod">
          <ac:chgData name="Galambosné Dr. Tiszberger Mónika" userId="0c50d432-6bad-43d3-84a3-11f437f46f6b" providerId="ADAL" clId="{EE7020E4-3E9C-495A-AE92-2F19DE28F94F}" dt="2024-03-06T14:52:49.581" v="9" actId="478"/>
          <ac:spMkLst>
            <pc:docMk/>
            <pc:sldMk cId="0" sldId="266"/>
            <ac:spMk id="3" creationId="{00000000-0000-0000-0000-000000000000}"/>
          </ac:spMkLst>
        </pc:spChg>
        <pc:spChg chg="add del mod">
          <ac:chgData name="Galambosné Dr. Tiszberger Mónika" userId="0c50d432-6bad-43d3-84a3-11f437f46f6b" providerId="ADAL" clId="{EE7020E4-3E9C-495A-AE92-2F19DE28F94F}" dt="2024-03-06T14:52:52.306" v="10" actId="478"/>
          <ac:spMkLst>
            <pc:docMk/>
            <pc:sldMk cId="0" sldId="266"/>
            <ac:spMk id="7" creationId="{F61099AC-3621-9645-6CC1-512A46B61AA7}"/>
          </ac:spMkLst>
        </pc:spChg>
        <pc:graphicFrameChg chg="del">
          <ac:chgData name="Galambosné Dr. Tiszberger Mónika" userId="0c50d432-6bad-43d3-84a3-11f437f46f6b" providerId="ADAL" clId="{EE7020E4-3E9C-495A-AE92-2F19DE28F94F}" dt="2024-03-06T14:50:35.060" v="5" actId="478"/>
          <ac:graphicFrameMkLst>
            <pc:docMk/>
            <pc:sldMk cId="0" sldId="266"/>
            <ac:graphicFrameMk id="2" creationId="{00000000-0000-0000-0000-000000000000}"/>
          </ac:graphicFrameMkLst>
        </pc:graphicFrameChg>
        <pc:picChg chg="add del mod">
          <ac:chgData name="Galambosné Dr. Tiszberger Mónika" userId="0c50d432-6bad-43d3-84a3-11f437f46f6b" providerId="ADAL" clId="{EE7020E4-3E9C-495A-AE92-2F19DE28F94F}" dt="2024-03-11T09:33:06.345" v="51" actId="478"/>
          <ac:picMkLst>
            <pc:docMk/>
            <pc:sldMk cId="0" sldId="266"/>
            <ac:picMk id="3" creationId="{45910E8B-570A-1884-5F79-057BDBBFDB54}"/>
          </ac:picMkLst>
        </pc:picChg>
        <pc:picChg chg="add del mod">
          <ac:chgData name="Galambosné Dr. Tiszberger Mónika" userId="0c50d432-6bad-43d3-84a3-11f437f46f6b" providerId="ADAL" clId="{EE7020E4-3E9C-495A-AE92-2F19DE28F94F}" dt="2024-03-06T14:54:29.872" v="12" actId="478"/>
          <ac:picMkLst>
            <pc:docMk/>
            <pc:sldMk cId="0" sldId="266"/>
            <ac:picMk id="5" creationId="{27DB0AB8-5F2F-91E2-4C49-CD8F269349EE}"/>
          </ac:picMkLst>
        </pc:picChg>
        <pc:picChg chg="add mod">
          <ac:chgData name="Galambosné Dr. Tiszberger Mónika" userId="0c50d432-6bad-43d3-84a3-11f437f46f6b" providerId="ADAL" clId="{EE7020E4-3E9C-495A-AE92-2F19DE28F94F}" dt="2024-03-11T09:33:59.604" v="55" actId="14100"/>
          <ac:picMkLst>
            <pc:docMk/>
            <pc:sldMk cId="0" sldId="266"/>
            <ac:picMk id="5" creationId="{D3E9F1EE-8E8F-0436-E34E-A1C3F2FFC3CE}"/>
          </ac:picMkLst>
        </pc:picChg>
        <pc:picChg chg="add del mod">
          <ac:chgData name="Galambosné Dr. Tiszberger Mónika" userId="0c50d432-6bad-43d3-84a3-11f437f46f6b" providerId="ADAL" clId="{EE7020E4-3E9C-495A-AE92-2F19DE28F94F}" dt="2024-03-07T09:39:29.785" v="20" actId="478"/>
          <ac:picMkLst>
            <pc:docMk/>
            <pc:sldMk cId="0" sldId="266"/>
            <ac:picMk id="9" creationId="{23AEC5DC-A4C3-C468-E13C-422B53445489}"/>
          </ac:picMkLst>
        </pc:picChg>
      </pc:sldChg>
      <pc:sldChg chg="del">
        <pc:chgData name="Galambosné Dr. Tiszberger Mónika" userId="0c50d432-6bad-43d3-84a3-11f437f46f6b" providerId="ADAL" clId="{EE7020E4-3E9C-495A-AE92-2F19DE28F94F}" dt="2024-03-06T14:50:38.603" v="6" actId="47"/>
        <pc:sldMkLst>
          <pc:docMk/>
          <pc:sldMk cId="0" sldId="267"/>
        </pc:sldMkLst>
      </pc:sldChg>
      <pc:sldChg chg="del">
        <pc:chgData name="Galambosné Dr. Tiszberger Mónika" userId="0c50d432-6bad-43d3-84a3-11f437f46f6b" providerId="ADAL" clId="{EE7020E4-3E9C-495A-AE92-2F19DE28F94F}" dt="2024-03-06T14:50:39.875" v="7" actId="47"/>
        <pc:sldMkLst>
          <pc:docMk/>
          <pc:sldMk cId="0" sldId="268"/>
        </pc:sldMkLst>
      </pc:sldChg>
    </pc:docChg>
  </pc:docChgLst>
  <pc:docChgLst>
    <pc:chgData name="Galambosné Dr. Tiszberger Mónika" userId="S::timcaa.k.jpte@tr.pte.hu::0c50d432-6bad-43d3-84a3-11f437f46f6b" providerId="AD" clId="Web-{ED716934-BCC2-A450-48B0-926771A93179}"/>
    <pc:docChg chg="addSld delSld modSld">
      <pc:chgData name="Galambosné Dr. Tiszberger Mónika" userId="S::timcaa.k.jpte@tr.pte.hu::0c50d432-6bad-43d3-84a3-11f437f46f6b" providerId="AD" clId="Web-{ED716934-BCC2-A450-48B0-926771A93179}" dt="2024-03-07T12:03:26.137" v="2"/>
      <pc:docMkLst>
        <pc:docMk/>
      </pc:docMkLst>
      <pc:sldChg chg="delSp new del">
        <pc:chgData name="Galambosné Dr. Tiszberger Mónika" userId="S::timcaa.k.jpte@tr.pte.hu::0c50d432-6bad-43d3-84a3-11f437f46f6b" providerId="AD" clId="Web-{ED716934-BCC2-A450-48B0-926771A93179}" dt="2024-03-07T12:03:26.137" v="2"/>
        <pc:sldMkLst>
          <pc:docMk/>
          <pc:sldMk cId="1860280232" sldId="267"/>
        </pc:sldMkLst>
        <pc:spChg chg="del">
          <ac:chgData name="Galambosné Dr. Tiszberger Mónika" userId="S::timcaa.k.jpte@tr.pte.hu::0c50d432-6bad-43d3-84a3-11f437f46f6b" providerId="AD" clId="Web-{ED716934-BCC2-A450-48B0-926771A93179}" dt="2024-03-07T12:00:24.992" v="1"/>
          <ac:spMkLst>
            <pc:docMk/>
            <pc:sldMk cId="1860280232" sldId="267"/>
            <ac:spMk id="2" creationId="{12712964-E2E6-2CD1-0C62-2EC3FFB9F20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13" Type="http://schemas.openxmlformats.org/officeDocument/2006/relationships/image" Target="../media/image7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12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646125" y="6289183"/>
            <a:ext cx="505216" cy="501495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263925" y="6429849"/>
            <a:ext cx="1496043" cy="243241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9739883" y="0"/>
            <a:ext cx="2452116" cy="222961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0" y="0"/>
            <a:ext cx="12191999" cy="6857997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9646125" y="6289183"/>
            <a:ext cx="505216" cy="501495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0263925" y="6429849"/>
            <a:ext cx="1496043" cy="243241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9739883" y="0"/>
            <a:ext cx="2452116" cy="222961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7845" y="205231"/>
            <a:ext cx="7114920" cy="6529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1103" y="1326747"/>
            <a:ext cx="5570220" cy="19824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hyperlink" Target="https://student.kedge.edu/programmes/kedge-bachelor#programmeMenu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0641" y="916584"/>
            <a:ext cx="7581265" cy="2601595"/>
          </a:xfrm>
          <a:prstGeom prst="rect">
            <a:avLst/>
          </a:prstGeom>
        </p:spPr>
        <p:txBody>
          <a:bodyPr vert="horz" wrap="square" lIns="0" tIns="9017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710"/>
              </a:spcBef>
              <a:buClr>
                <a:srgbClr val="FFFFFF"/>
              </a:buClr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brand</a:t>
            </a:r>
            <a:r>
              <a:rPr sz="1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new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6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centrally-located</a:t>
            </a:r>
            <a:r>
              <a:rPr sz="16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campus</a:t>
            </a:r>
            <a:endParaRPr sz="16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15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modern</a:t>
            </a:r>
            <a:r>
              <a:rPr sz="16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facilities:</a:t>
            </a:r>
            <a:r>
              <a:rPr sz="16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Calibri"/>
                <a:cs typeface="Calibri"/>
              </a:rPr>
              <a:t>library,</a:t>
            </a:r>
            <a:r>
              <a:rPr sz="1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gym,</a:t>
            </a:r>
            <a:r>
              <a:rPr sz="16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student</a:t>
            </a:r>
            <a:r>
              <a:rPr sz="16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restaurant,</a:t>
            </a:r>
            <a:r>
              <a:rPr sz="16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working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spaces,</a:t>
            </a:r>
            <a:r>
              <a:rPr sz="16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music</a:t>
            </a:r>
            <a:r>
              <a:rPr sz="1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Calibri"/>
                <a:cs typeface="Calibri"/>
              </a:rPr>
              <a:t>room</a:t>
            </a:r>
            <a:endParaRPr sz="1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Student</a:t>
            </a:r>
            <a:r>
              <a:rPr sz="1600" b="1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services</a:t>
            </a:r>
            <a:endParaRPr sz="16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15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housing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 services</a:t>
            </a:r>
            <a:endParaRPr sz="16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15"/>
              </a:spcBef>
              <a:buFont typeface="Arial"/>
              <a:buChar char="•"/>
              <a:tabLst>
                <a:tab pos="240665" algn="l"/>
              </a:tabLst>
            </a:pP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administrative</a:t>
            </a:r>
            <a:r>
              <a:rPr sz="16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assistance</a:t>
            </a:r>
            <a:r>
              <a:rPr sz="16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for</a:t>
            </a:r>
            <a:r>
              <a:rPr sz="16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health</a:t>
            </a:r>
            <a:endParaRPr sz="16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25"/>
              </a:spcBef>
              <a:buFont typeface="Arial"/>
              <a:buChar char="•"/>
              <a:tabLst>
                <a:tab pos="240665" algn="l"/>
              </a:tabLst>
            </a:pP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insurance,</a:t>
            </a:r>
            <a:r>
              <a:rPr sz="16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student</a:t>
            </a:r>
            <a:r>
              <a:rPr sz="16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visa</a:t>
            </a:r>
            <a:r>
              <a:rPr sz="16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processing,</a:t>
            </a:r>
            <a:r>
              <a:rPr sz="16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course</a:t>
            </a:r>
            <a:r>
              <a:rPr sz="1600" spc="-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selection</a:t>
            </a:r>
            <a:endParaRPr sz="16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10"/>
              </a:spcBef>
              <a:buFont typeface="Arial"/>
              <a:buChar char="•"/>
              <a:tabLst>
                <a:tab pos="240665" algn="l"/>
              </a:tabLst>
            </a:pP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International</a:t>
            </a:r>
            <a:r>
              <a:rPr sz="16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student’s</a:t>
            </a:r>
            <a:r>
              <a:rPr sz="1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Club</a:t>
            </a:r>
            <a:r>
              <a:rPr sz="16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helping</a:t>
            </a:r>
            <a:r>
              <a:rPr sz="16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integrate</a:t>
            </a:r>
            <a:r>
              <a:rPr sz="16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foreign</a:t>
            </a:r>
            <a:r>
              <a:rPr sz="16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students</a:t>
            </a:r>
            <a:r>
              <a:rPr sz="16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into</a:t>
            </a:r>
            <a:r>
              <a:rPr sz="16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the</a:t>
            </a:r>
            <a:r>
              <a:rPr sz="1600" spc="-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“Lyon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way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6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life”.</a:t>
            </a:r>
            <a:endParaRPr sz="16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610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cultural</a:t>
            </a:r>
            <a:r>
              <a:rPr sz="16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activities,</a:t>
            </a:r>
            <a:r>
              <a:rPr sz="16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skiing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10640" y="5829706"/>
            <a:ext cx="3985159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lang="hu-HU" sz="1600" u="sng" spc="-10" dirty="0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</a:rPr>
              <a:t>https://www.esdes.fr/en/welcome/programs/bachelor-in-business/</a:t>
            </a:r>
            <a:endParaRPr sz="16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5115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latin typeface="Calibri"/>
                <a:cs typeface="Calibri"/>
              </a:rPr>
              <a:t>ESDES</a:t>
            </a:r>
            <a:r>
              <a:rPr sz="4000" b="1" spc="-95" dirty="0">
                <a:latin typeface="Calibri"/>
                <a:cs typeface="Calibri"/>
              </a:rPr>
              <a:t> </a:t>
            </a:r>
            <a:r>
              <a:rPr sz="4000" b="1" dirty="0">
                <a:latin typeface="Calibri"/>
                <a:cs typeface="Calibri"/>
              </a:rPr>
              <a:t>–</a:t>
            </a:r>
            <a:r>
              <a:rPr sz="4000" b="1" spc="-100" dirty="0">
                <a:latin typeface="Calibri"/>
                <a:cs typeface="Calibri"/>
              </a:rPr>
              <a:t> </a:t>
            </a:r>
            <a:r>
              <a:rPr dirty="0"/>
              <a:t>Catholic</a:t>
            </a:r>
            <a:r>
              <a:rPr spc="-70" dirty="0"/>
              <a:t> </a:t>
            </a:r>
            <a:r>
              <a:rPr spc="-10" dirty="0"/>
              <a:t>University</a:t>
            </a:r>
            <a:r>
              <a:rPr spc="-65" dirty="0"/>
              <a:t> </a:t>
            </a:r>
            <a:r>
              <a:rPr dirty="0"/>
              <a:t>of</a:t>
            </a:r>
            <a:r>
              <a:rPr spc="-75" dirty="0"/>
              <a:t> </a:t>
            </a:r>
            <a:r>
              <a:rPr spc="-20" dirty="0"/>
              <a:t>Lyon</a:t>
            </a:r>
            <a:endParaRPr sz="40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25567" y="3429000"/>
            <a:ext cx="4735068" cy="273558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ép 6">
            <a:extLst>
              <a:ext uri="{FF2B5EF4-FFF2-40B4-BE49-F238E27FC236}">
                <a16:creationId xmlns:a16="http://schemas.microsoft.com/office/drawing/2014/main" id="{DEF8B339-3D76-5984-6316-96904EB771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685417"/>
            <a:ext cx="10402752" cy="548716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10641" y="912011"/>
            <a:ext cx="5760085" cy="4555734"/>
          </a:xfrm>
          <a:prstGeom prst="rect">
            <a:avLst/>
          </a:prstGeom>
        </p:spPr>
        <p:txBody>
          <a:bodyPr vert="horz" wrap="square" lIns="0" tIns="1149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5"/>
              </a:spcBef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Facilities</a:t>
            </a:r>
            <a:r>
              <a:rPr sz="16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services</a:t>
            </a:r>
            <a:endParaRPr sz="16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240665" algn="l"/>
              </a:tabLst>
            </a:pP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Library</a:t>
            </a:r>
            <a:endParaRPr sz="16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820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Housing</a:t>
            </a:r>
            <a:r>
              <a:rPr sz="1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support</a:t>
            </a:r>
            <a:endParaRPr sz="16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800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Sports</a:t>
            </a:r>
            <a:r>
              <a:rPr sz="16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Areas</a:t>
            </a:r>
            <a:endParaRPr sz="16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810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Business</a:t>
            </a:r>
            <a:r>
              <a:rPr sz="16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nursery</a:t>
            </a:r>
            <a:endParaRPr sz="16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815"/>
              </a:spcBef>
              <a:buFont typeface="Arial"/>
              <a:buChar char="•"/>
              <a:tabLst>
                <a:tab pos="240665" algn="l"/>
              </a:tabLst>
            </a:pP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Cafeteria</a:t>
            </a:r>
            <a:endParaRPr sz="16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805"/>
              </a:spcBef>
              <a:buFont typeface="Arial"/>
              <a:buChar char="•"/>
              <a:tabLst>
                <a:tab pos="240665" algn="l"/>
              </a:tabLst>
            </a:pP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Associations</a:t>
            </a:r>
            <a:endParaRPr sz="16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805"/>
              </a:spcBef>
              <a:buFont typeface="Arial"/>
              <a:buChar char="•"/>
              <a:tabLst>
                <a:tab pos="240665" algn="l"/>
              </a:tabLst>
            </a:pP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Wellness</a:t>
            </a:r>
            <a:r>
              <a:rPr sz="16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20" dirty="0">
                <a:solidFill>
                  <a:srgbClr val="FFFFFF"/>
                </a:solidFill>
                <a:latin typeface="Calibri"/>
                <a:cs typeface="Calibri"/>
              </a:rPr>
              <a:t>team</a:t>
            </a:r>
            <a:endParaRPr sz="16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815"/>
              </a:spcBef>
              <a:buFont typeface="Arial"/>
              <a:buChar char="•"/>
              <a:tabLst>
                <a:tab pos="240665" algn="l"/>
              </a:tabLst>
            </a:pP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Student</a:t>
            </a:r>
            <a:r>
              <a:rPr sz="16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Office/</a:t>
            </a:r>
            <a:r>
              <a:rPr sz="16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IT</a:t>
            </a:r>
            <a:r>
              <a:rPr sz="16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support</a:t>
            </a:r>
            <a:endParaRPr sz="1600" dirty="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40665" algn="l"/>
              </a:tabLst>
            </a:pPr>
            <a:r>
              <a:rPr sz="1600" spc="-30" dirty="0">
                <a:solidFill>
                  <a:srgbClr val="FFFFFF"/>
                </a:solidFill>
                <a:latin typeface="Calibri"/>
                <a:cs typeface="Calibri"/>
              </a:rPr>
              <a:t>Week-</a:t>
            </a:r>
            <a:r>
              <a:rPr sz="1600" dirty="0">
                <a:solidFill>
                  <a:srgbClr val="FFFFFF"/>
                </a:solidFill>
                <a:latin typeface="Calibri"/>
                <a:cs typeface="Calibri"/>
              </a:rPr>
              <a:t>long welcome</a:t>
            </a:r>
            <a:r>
              <a:rPr sz="1600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FFFFFF"/>
                </a:solidFill>
                <a:latin typeface="Calibri"/>
                <a:cs typeface="Calibri"/>
              </a:rPr>
              <a:t>session</a:t>
            </a:r>
            <a:endParaRPr sz="1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25"/>
              </a:spcBef>
            </a:pPr>
            <a:endParaRPr sz="1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lang="hu-HU" sz="2000" spc="-10" dirty="0">
                <a:solidFill>
                  <a:srgbClr val="0461C1"/>
                </a:solidFill>
                <a:latin typeface="Calibri"/>
                <a:cs typeface="Calibri"/>
                <a:hlinkClick r:id="rId2"/>
              </a:rPr>
              <a:t>https://student.kedge.edu/programmes/kedge-bachelor#programmeMenu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5115">
              <a:lnSpc>
                <a:spcPct val="100000"/>
              </a:lnSpc>
              <a:spcBef>
                <a:spcPts val="95"/>
              </a:spcBef>
            </a:pPr>
            <a:r>
              <a:rPr sz="4000" b="1" dirty="0">
                <a:latin typeface="Arial"/>
                <a:cs typeface="Arial"/>
              </a:rPr>
              <a:t>KEDGE </a:t>
            </a:r>
            <a:r>
              <a:rPr sz="2000" dirty="0">
                <a:latin typeface="Arial"/>
                <a:cs typeface="Arial"/>
              </a:rPr>
              <a:t>Business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School</a:t>
            </a:r>
            <a:endParaRPr sz="20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323332" y="836675"/>
            <a:ext cx="5478762" cy="32933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ép 4">
            <a:extLst>
              <a:ext uri="{FF2B5EF4-FFF2-40B4-BE49-F238E27FC236}">
                <a16:creationId xmlns:a16="http://schemas.microsoft.com/office/drawing/2014/main" id="{D3E9F1EE-8E8F-0436-E34E-A1C3F2FFC3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99" y="762000"/>
            <a:ext cx="10630481" cy="548739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60d5341-933b-41a3-b7af-744e9fb94ba0">
      <Terms xmlns="http://schemas.microsoft.com/office/infopath/2007/PartnerControls"/>
    </lcf76f155ced4ddcb4097134ff3c332f>
    <TaxCatchAll xmlns="c150c119-6cd4-4d13-994f-364b395a646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550E3FF7A83DC24EAD96B51B5C934B1A" ma:contentTypeVersion="17" ma:contentTypeDescription="Új dokumentum létrehozása." ma:contentTypeScope="" ma:versionID="0056494ff8370f23daf731060177c5fa">
  <xsd:schema xmlns:xsd="http://www.w3.org/2001/XMLSchema" xmlns:xs="http://www.w3.org/2001/XMLSchema" xmlns:p="http://schemas.microsoft.com/office/2006/metadata/properties" xmlns:ns2="560d5341-933b-41a3-b7af-744e9fb94ba0" xmlns:ns3="c150c119-6cd4-4d13-994f-364b395a6467" targetNamespace="http://schemas.microsoft.com/office/2006/metadata/properties" ma:root="true" ma:fieldsID="199acbebe2b39c4f66e1c6fc086d0bdf" ns2:_="" ns3:_="">
    <xsd:import namespace="560d5341-933b-41a3-b7af-744e9fb94ba0"/>
    <xsd:import namespace="c150c119-6cd4-4d13-994f-364b395a64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d5341-933b-41a3-b7af-744e9fb94ba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Képcímkék" ma:readOnly="false" ma:fieldId="{5cf76f15-5ced-4ddc-b409-7134ff3c332f}" ma:taxonomyMulti="true" ma:sspId="c5924412-c5b0-41bf-b9da-348a75561e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50c119-6cd4-4d13-994f-364b395a646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Résztvevő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Megosztva részletekkel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d1cc069-5b87-4edc-af22-7f08d010a2b5}" ma:internalName="TaxCatchAll" ma:showField="CatchAllData" ma:web="c150c119-6cd4-4d13-994f-364b395a64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7EEEFE-2475-4A15-B62F-7A8256B5F236}">
  <ds:schemaRefs>
    <ds:schemaRef ds:uri="http://schemas.microsoft.com/office/2006/metadata/properties"/>
    <ds:schemaRef ds:uri="http://schemas.microsoft.com/office/infopath/2007/PartnerControls"/>
    <ds:schemaRef ds:uri="560d5341-933b-41a3-b7af-744e9fb94ba0"/>
    <ds:schemaRef ds:uri="c150c119-6cd4-4d13-994f-364b395a6467"/>
  </ds:schemaRefs>
</ds:datastoreItem>
</file>

<file path=customXml/itemProps2.xml><?xml version="1.0" encoding="utf-8"?>
<ds:datastoreItem xmlns:ds="http://schemas.openxmlformats.org/officeDocument/2006/customXml" ds:itemID="{4DF8A8D7-EE45-4C5C-B0E9-394D9945A1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d5341-933b-41a3-b7af-744e9fb94ba0"/>
    <ds:schemaRef ds:uri="c150c119-6cd4-4d13-994f-364b395a64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5B8E2CF-8DCC-4588-84E5-E244D536F99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1506</TotalTime>
  <Words>115</Words>
  <Application>Microsoft Office PowerPoint</Application>
  <PresentationFormat>Szélesvásznú</PresentationFormat>
  <Paragraphs>23</Paragraphs>
  <Slides>4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ESDES – Catholic University of Lyon</vt:lpstr>
      <vt:lpstr>PowerPoint-bemutató</vt:lpstr>
      <vt:lpstr>KEDGE Business School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ORIENTATION 2023</dc:title>
  <dc:creator>Kovácsné Tóth Lívia</dc:creator>
  <cp:lastModifiedBy>Galambosné Dr. Tiszberger Mónika</cp:lastModifiedBy>
  <cp:revision>6</cp:revision>
  <dcterms:created xsi:type="dcterms:W3CDTF">2023-11-22T14:14:05Z</dcterms:created>
  <dcterms:modified xsi:type="dcterms:W3CDTF">2024-03-11T09:34:01Z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2023-02-16T00:00:00Z</vt:filetime>
  </property>
  <property fmtid="{D5CDD505-2E9C-101B-9397-08002B2CF9AE}" pid="3" name="Creator">
    <vt:lpwstr>Microsoft® PowerPoint® a Microsoft 365-höz</vt:lpwstr>
  </property>
  <property fmtid="{D5CDD505-2E9C-101B-9397-08002B2CF9AE}" pid="4" name="LastSaved">
    <vt:filetime>2023-11-22T00:00:00Z</vt:filetime>
  </property>
  <property fmtid="{D5CDD505-2E9C-101B-9397-08002B2CF9AE}" pid="5" name="Producer">
    <vt:lpwstr>Microsoft® PowerPoint® a Microsoft 365-höz</vt:lpwstr>
  </property>
  <property fmtid="{D5CDD505-2E9C-101B-9397-08002B2CF9AE}" pid="6" name="ContentTypeId">
    <vt:lpwstr>0x010100550E3FF7A83DC24EAD96B51B5C934B1A</vt:lpwstr>
  </property>
  <property fmtid="{D5CDD505-2E9C-101B-9397-08002B2CF9AE}" pid="7" name="MediaServiceImageTags">
    <vt:lpwstr/>
  </property>
</Properties>
</file>