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8" r:id="rId6"/>
    <p:sldId id="257" r:id="rId7"/>
    <p:sldId id="273" r:id="rId8"/>
    <p:sldId id="275" r:id="rId9"/>
    <p:sldId id="270" r:id="rId10"/>
    <p:sldId id="271" r:id="rId11"/>
    <p:sldId id="259" r:id="rId12"/>
    <p:sldId id="260" r:id="rId13"/>
    <p:sldId id="269" r:id="rId14"/>
    <p:sldId id="262" r:id="rId15"/>
    <p:sldId id="261" r:id="rId16"/>
    <p:sldId id="272" r:id="rId17"/>
    <p:sldId id="27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571"/>
    <a:srgbClr val="00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CC75A-5FC4-B227-C818-084C59506178}" v="51" dt="2024-10-08T07:35:36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42" autoAdjust="0"/>
  </p:normalViewPr>
  <p:slideViewPr>
    <p:cSldViewPr snapToGrid="0">
      <p:cViewPr varScale="1">
        <p:scale>
          <a:sx n="48" d="100"/>
          <a:sy n="48" d="100"/>
        </p:scale>
        <p:origin x="67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BCB9A-AB34-4FA7-8385-6649863360E4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27C7-6277-4F5C-AD61-3DB4BB0EC2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6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30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eddig nem töltik fel, nem tudjuk hitelesíteni a neptun kódjukkal, hogy részt vehetnek szakmai gyakorlaton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97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eddig nem töltik fel, nem tudjuk hitelesíteni a neptun kódjukkal, hogy részt vehetnek szakmai gyakorlaton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5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24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0721-F33D-2141-867B-83904665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59A71-1366-87E2-DA7B-8E7BAF502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2CD4-8DE4-4060-2058-F879DED8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0954E-0F63-CF9F-AFBA-55EEBCB3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C3654-92E5-72D6-ED8B-52422544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A424-1C20-83A9-3A1A-A64D613C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0A214-0538-736A-B589-F89120863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75929-E6BA-E8E0-F097-B1AB8779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9313-78DB-AF12-A544-456B0FDA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35C4-46E2-92CB-150B-68D684E4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0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856EB-9F1B-E991-7BE7-268B3659D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8A652-21C9-E968-440E-4E3023FB6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E33D-6C96-2D5B-D068-E400D064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DC9F-2CFA-B109-A19C-4062DF1A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757E-015E-1EFE-B0BF-15D3DD1D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640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687D-E11F-82B9-CAF2-7709D5C5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DE6F-C0DA-2311-57F8-D44728A2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81D09-E9A7-356E-CA87-1C63EF04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6797B-C18E-3EAA-8783-FCA66F5E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1328-BEF7-A10F-19FC-60002B9E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92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450D-3374-0EC7-7D53-AF20A4AF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EF6CC-3163-AC20-B014-598CF7230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C0EE-4233-ADFB-4644-2343EA3B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D8B0-2B4C-2549-1154-A5C5F0AF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E4926-E597-80B2-2009-A0134205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9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F79F-EB57-633F-10B3-D1ADFEEE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E551-024D-5290-49DE-72E0453B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E6454-64FA-C883-27D7-46EB2C33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99BB5-BE4E-9B7C-0005-BE99FCAD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460A5-1E1C-4B41-57B7-BF0A3235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162AF-66F7-DCCE-7AD1-0B527C44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98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C0D2-5C8C-D786-8F97-95A0333F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89463-853E-2E90-EE27-F304F755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EADA4-5265-050E-288A-B8696A6FD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CDE7B-A51E-4AE4-029B-45677A754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B2CAC-84B4-8B7B-1609-CAF52B860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54587-07D8-4A0A-BE12-20DA3814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FC1EE-9D87-C507-900F-DF100422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60632-829F-410F-44A3-94EA9891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22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D201-C744-D031-71FA-96433AB3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D5C27-DA97-34E4-3F1D-9551B94C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C707C-82BE-292B-A1F6-355162E6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45EBC-97E4-78A6-AC73-4EF18DA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8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0A758-AA30-9C11-395B-9BF70C43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EB8AC-17D9-DA18-C3DF-1C36B92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9A5E0-0672-E70A-D470-1E7091F3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59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741E-DB9E-40A1-34A0-C08CE64E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339A-5F9E-DCC8-C921-A3D88092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79FBC-0046-A76D-EC8E-1CDA864C7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6AD0E-C48B-F542-9682-48036025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6761-CE82-E967-F7D1-8A00A828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F85DC-A53E-B3D4-7466-3995E0C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29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9EE7-7E2E-9227-7E6C-B90EB859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A88A8-4B1B-4E2C-9591-26A85ABE3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2316-40A3-7735-047B-DE1296D8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E292-C661-10CF-4D83-E0C5D80B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31052-E6CC-BBFB-F5BD-0219E099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82A69-230F-9146-9E59-6A60CC21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0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FC9F0-9578-6CDB-E3D6-6A648153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21B8C-2B3B-B604-19FF-66369EF0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04AE6-40AC-2BAB-547C-1A34EB01B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511F-BA52-4C98-A212-58210E24119D}" type="datetimeFigureOut">
              <a:rPr lang="hu-HU" smtClean="0"/>
              <a:t>2024. 10. 08.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E9F78-E0A2-F6D3-2ADD-EAB19FFA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E49D8-D99C-5CA1-BBF9-5DAF239C5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4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6E9C-0F29-F9DF-143D-CB71AAE5E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86115"/>
            <a:ext cx="10058400" cy="2387600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Szakmai gyakorlatos jelentkezés az Openup-on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3847AE3-DA86-EC92-4682-AFDB4B012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r="16511"/>
          <a:stretch/>
        </p:blipFill>
        <p:spPr>
          <a:xfrm>
            <a:off x="395235" y="2549411"/>
            <a:ext cx="7341996" cy="40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F590F-0310-6328-5EDD-3063AAE7D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" r="7844"/>
          <a:stretch/>
        </p:blipFill>
        <p:spPr>
          <a:xfrm>
            <a:off x="190918" y="1840523"/>
            <a:ext cx="7887956" cy="4656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488EC-1ED8-A058-9674-28CA7DD0CE36}"/>
              </a:ext>
            </a:extLst>
          </p:cNvPr>
          <p:cNvSpPr/>
          <p:nvPr/>
        </p:nvSpPr>
        <p:spPr>
          <a:xfrm>
            <a:off x="4412901" y="4069582"/>
            <a:ext cx="1103644" cy="381838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69861-431E-EC80-EF7F-1BE11BF4496B}"/>
              </a:ext>
            </a:extLst>
          </p:cNvPr>
          <p:cNvSpPr/>
          <p:nvPr/>
        </p:nvSpPr>
        <p:spPr>
          <a:xfrm>
            <a:off x="3211800" y="1949026"/>
            <a:ext cx="1024932" cy="381838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60CA8F84-873E-6AA9-0F2A-AB6F52A8F249}"/>
              </a:ext>
            </a:extLst>
          </p:cNvPr>
          <p:cNvCxnSpPr>
            <a:cxnSpLocks/>
          </p:cNvCxnSpPr>
          <p:nvPr/>
        </p:nvCxnSpPr>
        <p:spPr>
          <a:xfrm flipV="1">
            <a:off x="5516545" y="3015574"/>
            <a:ext cx="3403719" cy="1244927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57F29E-BAC1-EDD6-7F0A-43093A54EEAB}"/>
              </a:ext>
            </a:extLst>
          </p:cNvPr>
          <p:cNvSpPr txBox="1"/>
          <p:nvPr/>
        </p:nvSpPr>
        <p:spPr>
          <a:xfrm>
            <a:off x="9182518" y="2614168"/>
            <a:ext cx="255625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19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 törlése (2. módszer)</a:t>
            </a:r>
          </a:p>
        </p:txBody>
      </p:sp>
    </p:spTree>
    <p:extLst>
      <p:ext uri="{BB962C8B-B14F-4D97-AF65-F5344CB8AC3E}">
        <p14:creationId xmlns:p14="http://schemas.microsoft.com/office/powerpoint/2010/main" val="88171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DC16-5580-4020-1F99-AEB3F22BF0E0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Elutasítás/Interjúra behívás: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4EA1D-1881-4784-92B8-A4290FE39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r="6355"/>
          <a:stretch/>
        </p:blipFill>
        <p:spPr>
          <a:xfrm>
            <a:off x="229177" y="1790700"/>
            <a:ext cx="7981951" cy="4745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0FFD7C-E816-FF28-1BC2-50A59D8FF553}"/>
              </a:ext>
            </a:extLst>
          </p:cNvPr>
          <p:cNvSpPr/>
          <p:nvPr/>
        </p:nvSpPr>
        <p:spPr>
          <a:xfrm>
            <a:off x="6296024" y="1911999"/>
            <a:ext cx="390525" cy="40257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4A4E7-8160-F165-B1D3-950E300F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24" y="383231"/>
            <a:ext cx="10386713" cy="344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62BFE-8113-5D1E-D249-F6BDD99E5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r="6355"/>
          <a:stretch/>
        </p:blipFill>
        <p:spPr>
          <a:xfrm>
            <a:off x="210127" y="1790700"/>
            <a:ext cx="7981951" cy="4745213"/>
          </a:xfrm>
          <a:prstGeom prst="rect">
            <a:avLst/>
          </a:prstGeom>
        </p:spPr>
      </p:pic>
      <p:pic>
        <p:nvPicPr>
          <p:cNvPr id="1026" name="Picture 2" descr="Email Logo Png - Free Transparent PNG Logos">
            <a:extLst>
              <a:ext uri="{FF2B5EF4-FFF2-40B4-BE49-F238E27FC236}">
                <a16:creationId xmlns:a16="http://schemas.microsoft.com/office/drawing/2014/main" id="{904F383D-6FD9-A6E6-D71C-755168CB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16726"/>
            <a:ext cx="924385" cy="6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A89CC0-4C1D-FF6F-9C56-BAFCEDB5EAC4}"/>
              </a:ext>
            </a:extLst>
          </p:cNvPr>
          <p:cNvSpPr/>
          <p:nvPr/>
        </p:nvSpPr>
        <p:spPr>
          <a:xfrm>
            <a:off x="6296024" y="1868539"/>
            <a:ext cx="390526" cy="48949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5DE51-3A65-ED7B-4E6D-260A83E54E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917"/>
          <a:stretch/>
        </p:blipFill>
        <p:spPr>
          <a:xfrm>
            <a:off x="9038819" y="1347930"/>
            <a:ext cx="2733850" cy="181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7701C57-82E7-2063-8947-94AAAF2A05CB}"/>
              </a:ext>
            </a:extLst>
          </p:cNvPr>
          <p:cNvCxnSpPr>
            <a:cxnSpLocks/>
          </p:cNvCxnSpPr>
          <p:nvPr/>
        </p:nvCxnSpPr>
        <p:spPr>
          <a:xfrm flipV="1">
            <a:off x="6705599" y="1400101"/>
            <a:ext cx="2439300" cy="859037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39FF12E-F8F2-A6C4-1C44-2D0758FA5E4E}"/>
              </a:ext>
            </a:extLst>
          </p:cNvPr>
          <p:cNvSpPr/>
          <p:nvPr/>
        </p:nvSpPr>
        <p:spPr>
          <a:xfrm>
            <a:off x="4715624" y="69449"/>
            <a:ext cx="314036" cy="3137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6ECD89-AF31-792C-4B3C-02F25264A800}"/>
              </a:ext>
            </a:extLst>
          </p:cNvPr>
          <p:cNvSpPr/>
          <p:nvPr/>
        </p:nvSpPr>
        <p:spPr>
          <a:xfrm>
            <a:off x="9152280" y="2232586"/>
            <a:ext cx="293968" cy="2907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81C040-7E7A-C8CD-8985-9129DAA58E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1" t="9236" r="2051" b="15684"/>
          <a:stretch/>
        </p:blipFill>
        <p:spPr>
          <a:xfrm>
            <a:off x="9144899" y="1418518"/>
            <a:ext cx="2521865" cy="779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3982EF-33FA-1F7E-408F-A403A8A9FB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651"/>
          <a:stretch/>
        </p:blipFill>
        <p:spPr>
          <a:xfrm>
            <a:off x="9038819" y="3167743"/>
            <a:ext cx="2733850" cy="46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0E6B996-DB19-668F-B962-2E1E88ED8B60}"/>
              </a:ext>
            </a:extLst>
          </p:cNvPr>
          <p:cNvSpPr/>
          <p:nvPr/>
        </p:nvSpPr>
        <p:spPr>
          <a:xfrm>
            <a:off x="9139626" y="1425263"/>
            <a:ext cx="293968" cy="2907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82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2F6767-9BD5-C402-A970-60F24FEFE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" r="4091"/>
          <a:stretch/>
        </p:blipFill>
        <p:spPr>
          <a:xfrm>
            <a:off x="160761" y="1869960"/>
            <a:ext cx="7819478" cy="4653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Jelentkezések véglegesítése: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Kiválasztás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0EEE8-1C93-5894-3BDF-241FED4A718E}"/>
              </a:ext>
            </a:extLst>
          </p:cNvPr>
          <p:cNvSpPr/>
          <p:nvPr/>
        </p:nvSpPr>
        <p:spPr>
          <a:xfrm>
            <a:off x="3095986" y="2246389"/>
            <a:ext cx="1078849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ECB60-7C3C-93F7-DE74-EFC4E6B3158F}"/>
              </a:ext>
            </a:extLst>
          </p:cNvPr>
          <p:cNvSpPr/>
          <p:nvPr/>
        </p:nvSpPr>
        <p:spPr>
          <a:xfrm>
            <a:off x="6125515" y="2209621"/>
            <a:ext cx="1854724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37677-88E8-7A38-2562-5E438A2BC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89" y="2289826"/>
            <a:ext cx="3665168" cy="227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B5892683-8D51-6119-73C8-19BBD6ED8C0E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7618946" y="2809357"/>
            <a:ext cx="759514" cy="479772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AB68B83-BD0D-CF84-087A-9C90770A327D}"/>
              </a:ext>
            </a:extLst>
          </p:cNvPr>
          <p:cNvSpPr/>
          <p:nvPr/>
        </p:nvSpPr>
        <p:spPr>
          <a:xfrm>
            <a:off x="8238589" y="3538721"/>
            <a:ext cx="1644320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D8E92B07-A324-6068-9F0A-84C4DF50FC46}"/>
              </a:ext>
            </a:extLst>
          </p:cNvPr>
          <p:cNvCxnSpPr>
            <a:cxnSpLocks/>
          </p:cNvCxnSpPr>
          <p:nvPr/>
        </p:nvCxnSpPr>
        <p:spPr>
          <a:xfrm flipV="1">
            <a:off x="9882909" y="3538721"/>
            <a:ext cx="720436" cy="127591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CC2755-6B9C-56DF-DA10-19AC2923465C}"/>
              </a:ext>
            </a:extLst>
          </p:cNvPr>
          <p:cNvSpPr txBox="1"/>
          <p:nvPr/>
        </p:nvSpPr>
        <p:spPr>
          <a:xfrm>
            <a:off x="10492985" y="3339885"/>
            <a:ext cx="1427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Elfogadást követően nem módosítható</a:t>
            </a:r>
          </a:p>
        </p:txBody>
      </p:sp>
    </p:spTree>
    <p:extLst>
      <p:ext uri="{BB962C8B-B14F-4D97-AF65-F5344CB8AC3E}">
        <p14:creationId xmlns:p14="http://schemas.microsoft.com/office/powerpoint/2010/main" val="383086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D8819A-D6CA-9701-1764-A9F040F5A332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602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 funkció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27CAC-DB49-945B-BB30-4383BBCD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90" y="1644073"/>
            <a:ext cx="9982609" cy="5157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47169B-1545-1F92-95F2-E2154A0A57D5}"/>
              </a:ext>
            </a:extLst>
          </p:cNvPr>
          <p:cNvSpPr/>
          <p:nvPr/>
        </p:nvSpPr>
        <p:spPr>
          <a:xfrm>
            <a:off x="9070428" y="3429001"/>
            <a:ext cx="630620" cy="291662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70F6D75-FAF9-0823-1956-A48433AE1B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41508" y="4400431"/>
            <a:ext cx="1650123" cy="290586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5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18117-E0BE-09FC-06A4-12F81910CE4F}"/>
              </a:ext>
            </a:extLst>
          </p:cNvPr>
          <p:cNvSpPr txBox="1">
            <a:spLocks/>
          </p:cNvSpPr>
          <p:nvPr/>
        </p:nvSpPr>
        <p:spPr>
          <a:xfrm>
            <a:off x="2674620" y="698720"/>
            <a:ext cx="684276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Kapcsolat: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42ED95-CCC9-DD1B-8495-E11518607907}"/>
              </a:ext>
            </a:extLst>
          </p:cNvPr>
          <p:cNvSpPr txBox="1">
            <a:spLocks/>
          </p:cNvSpPr>
          <p:nvPr/>
        </p:nvSpPr>
        <p:spPr>
          <a:xfrm>
            <a:off x="89249" y="1664833"/>
            <a:ext cx="12824000" cy="6807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Iflinger</a:t>
            </a: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 Noémi: Szakmai gyakorlatos információk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tel.: +36 72 501 599/23365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email: iflinger.noemi@ktk.pte.hu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B315 (Center for Applied Learning piros falnál)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Tóth Csenge: Openup platformmal kapcsolatos technikai információk</a:t>
            </a:r>
          </a:p>
          <a:p>
            <a:endParaRPr lang="hu-HU" sz="3000" b="1" dirty="0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20 447 1976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toth.csenge@ktk.pte.hu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iroda: B432-5 (</a:t>
            </a:r>
            <a:r>
              <a:rPr lang="hu-HU" sz="3000" b="1" dirty="0" err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Hatchery</a:t>
            </a: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638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18117-E0BE-09FC-06A4-12F81910CE4F}"/>
              </a:ext>
            </a:extLst>
          </p:cNvPr>
          <p:cNvSpPr txBox="1">
            <a:spLocks/>
          </p:cNvSpPr>
          <p:nvPr/>
        </p:nvSpPr>
        <p:spPr>
          <a:xfrm>
            <a:off x="2674620" y="698720"/>
            <a:ext cx="684276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Kapcsolat: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42ED95-CCC9-DD1B-8495-E11518607907}"/>
              </a:ext>
            </a:extLst>
          </p:cNvPr>
          <p:cNvSpPr txBox="1">
            <a:spLocks/>
          </p:cNvSpPr>
          <p:nvPr/>
        </p:nvSpPr>
        <p:spPr>
          <a:xfrm>
            <a:off x="89249" y="1664833"/>
            <a:ext cx="12824000" cy="68072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Iflinger</a:t>
            </a: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 Noémi: Szakmai gyakorlatos információk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tel.: +36 72 501 599/23365</a:t>
            </a:r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email: iflinger.noemi@ktk.pte.hu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B315 (Center for Applied Learning piros falnál)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Tóth Csenge: Openup platformmal kapcsolatos technikai információk</a:t>
            </a:r>
          </a:p>
          <a:p>
            <a:endParaRPr lang="hu-HU" sz="3000" b="1" dirty="0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20 447 1976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toth.csenge@ktk.pte.hu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iroda: B432-5 (</a:t>
            </a:r>
            <a:r>
              <a:rPr lang="hu-HU" sz="3000" b="1" dirty="0" err="1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Hatchery</a:t>
            </a: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063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3876C3-1AD1-371F-589A-CAF74EB1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r="12944"/>
          <a:stretch/>
        </p:blipFill>
        <p:spPr>
          <a:xfrm>
            <a:off x="114467" y="1845568"/>
            <a:ext cx="7521485" cy="388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Regisztráció: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28005-60C1-04A3-9C0D-43570E29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50" y="932873"/>
            <a:ext cx="3118283" cy="479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7334AEF-9907-BFB1-AC94-46352D69EC4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356149" y="1811084"/>
            <a:ext cx="5768317" cy="302767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A86AA0C-A08C-AF40-CF21-6B5674603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28250"/>
            <a:ext cx="2536890" cy="896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B3AE0B-8A6E-61B8-6D73-D3C86EB6F687}"/>
              </a:ext>
            </a:extLst>
          </p:cNvPr>
          <p:cNvSpPr/>
          <p:nvPr/>
        </p:nvSpPr>
        <p:spPr>
          <a:xfrm>
            <a:off x="9074787" y="3429000"/>
            <a:ext cx="2817092" cy="210993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F14EB77-A074-57CB-5741-55380482E232}"/>
              </a:ext>
            </a:extLst>
          </p:cNvPr>
          <p:cNvCxnSpPr>
            <a:cxnSpLocks/>
            <a:stCxn id="6" idx="1"/>
            <a:endCxn id="4" idx="0"/>
          </p:cNvCxnSpPr>
          <p:nvPr/>
        </p:nvCxnSpPr>
        <p:spPr>
          <a:xfrm rot="10800000" flipV="1">
            <a:off x="7364445" y="3534496"/>
            <a:ext cx="1710342" cy="593753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BA9EAA-0FC5-326F-65F9-A08AB67400C7}"/>
              </a:ext>
            </a:extLst>
          </p:cNvPr>
          <p:cNvSpPr/>
          <p:nvPr/>
        </p:nvSpPr>
        <p:spPr>
          <a:xfrm>
            <a:off x="1527088" y="4652387"/>
            <a:ext cx="1829061" cy="37274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0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3876C3-1AD1-371F-589A-CAF74EB1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r="12944"/>
          <a:stretch/>
        </p:blipFill>
        <p:spPr>
          <a:xfrm>
            <a:off x="114467" y="1845568"/>
            <a:ext cx="7521485" cy="388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Regisztráció: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28005-60C1-04A3-9C0D-43570E29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50" y="932873"/>
            <a:ext cx="3118283" cy="479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7334AEF-9907-BFB1-AC94-46352D69EC4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356149" y="1811084"/>
            <a:ext cx="5768317" cy="302767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BA9EAA-0FC5-326F-65F9-A08AB67400C7}"/>
              </a:ext>
            </a:extLst>
          </p:cNvPr>
          <p:cNvSpPr/>
          <p:nvPr/>
        </p:nvSpPr>
        <p:spPr>
          <a:xfrm>
            <a:off x="1527088" y="4652387"/>
            <a:ext cx="1829061" cy="37274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131451-0339-D5BA-5215-956206493BDE}"/>
              </a:ext>
            </a:extLst>
          </p:cNvPr>
          <p:cNvSpPr/>
          <p:nvPr/>
        </p:nvSpPr>
        <p:spPr>
          <a:xfrm>
            <a:off x="9124466" y="3742459"/>
            <a:ext cx="2817092" cy="210993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9336FA8E-719F-E16B-5B17-FB7FB469BF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02143" y="3855766"/>
            <a:ext cx="1710342" cy="593753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D7E951F-BFF2-21FD-DAC7-AA9097646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447" y="4449519"/>
            <a:ext cx="3871716" cy="17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9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25E6-28CE-C432-E845-A51D768065FE}"/>
              </a:ext>
            </a:extLst>
          </p:cNvPr>
          <p:cNvSpPr txBox="1">
            <a:spLocks/>
          </p:cNvSpPr>
          <p:nvPr/>
        </p:nvSpPr>
        <p:spPr>
          <a:xfrm>
            <a:off x="397617" y="1815123"/>
            <a:ext cx="11396766" cy="23876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Matchmaking időszak az Openup-on:</a:t>
            </a:r>
          </a:p>
          <a:p>
            <a:endParaRPr lang="hu-HU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hu-HU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2024. November 4 - december 19.</a:t>
            </a:r>
          </a:p>
        </p:txBody>
      </p:sp>
    </p:spTree>
    <p:extLst>
      <p:ext uri="{BB962C8B-B14F-4D97-AF65-F5344CB8AC3E}">
        <p14:creationId xmlns:p14="http://schemas.microsoft.com/office/powerpoint/2010/main" val="30769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470ED-3717-12FA-C392-62A255337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18" y="848816"/>
            <a:ext cx="3841109" cy="590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PTE ID: </a:t>
            </a: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OKTÓBER 31. (HATÁRIDŐ!)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4732774" y="6314424"/>
            <a:ext cx="432079" cy="43658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ACA33A2-DB91-428A-D4D5-2E694C73F816}"/>
              </a:ext>
            </a:extLst>
          </p:cNvPr>
          <p:cNvCxnSpPr>
            <a:cxnSpLocks/>
          </p:cNvCxnSpPr>
          <p:nvPr/>
        </p:nvCxnSpPr>
        <p:spPr>
          <a:xfrm flipV="1">
            <a:off x="5164853" y="4886036"/>
            <a:ext cx="4025329" cy="1646680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989337-8E83-ED9F-00CC-EC5FDDED8D06}"/>
              </a:ext>
            </a:extLst>
          </p:cNvPr>
          <p:cNvSpPr txBox="1"/>
          <p:nvPr/>
        </p:nvSpPr>
        <p:spPr>
          <a:xfrm>
            <a:off x="9190182" y="4471372"/>
            <a:ext cx="300181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2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 még nincs profilod -&gt; Regisztrációnál</a:t>
            </a:r>
          </a:p>
        </p:txBody>
      </p:sp>
    </p:spTree>
    <p:extLst>
      <p:ext uri="{BB962C8B-B14F-4D97-AF65-F5344CB8AC3E}">
        <p14:creationId xmlns:p14="http://schemas.microsoft.com/office/powerpoint/2010/main" val="154686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120-6436-1475-BE67-42AADF6F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8" y="2108784"/>
            <a:ext cx="6889879" cy="3446889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5098472" y="2697018"/>
            <a:ext cx="692728" cy="184727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9003B-065B-2B59-4BFA-4B089A472B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36" t="1116" r="21894"/>
          <a:stretch/>
        </p:blipFill>
        <p:spPr>
          <a:xfrm>
            <a:off x="8121314" y="1320799"/>
            <a:ext cx="3739908" cy="3651425"/>
          </a:xfrm>
          <a:prstGeom prst="rect">
            <a:avLst/>
          </a:prstGeom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FBC445-A057-9466-EB69-5526F1A9B2CD}"/>
              </a:ext>
            </a:extLst>
          </p:cNvPr>
          <p:cNvCxnSpPr>
            <a:cxnSpLocks/>
          </p:cNvCxnSpPr>
          <p:nvPr/>
        </p:nvCxnSpPr>
        <p:spPr>
          <a:xfrm>
            <a:off x="5791200" y="2789381"/>
            <a:ext cx="3398982" cy="209665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067017F-E9A3-2330-1E83-D5B847C04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314" y="5064587"/>
            <a:ext cx="3739908" cy="514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PTE ID: </a:t>
            </a: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</a:rPr>
              <a:t>OKTÓBER 31. (HATÁRIDŐ!)</a:t>
            </a:r>
          </a:p>
        </p:txBody>
      </p:sp>
    </p:spTree>
    <p:extLst>
      <p:ext uri="{BB962C8B-B14F-4D97-AF65-F5344CB8AC3E}">
        <p14:creationId xmlns:p14="http://schemas.microsoft.com/office/powerpoint/2010/main" val="311056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120-6436-1475-BE67-42AADF6F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8" y="2108784"/>
            <a:ext cx="6889879" cy="3446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 kitöltése + önéletrajz feltöltése: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5098472" y="2499157"/>
            <a:ext cx="692728" cy="184727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FBC445-A057-9466-EB69-5526F1A9B2CD}"/>
              </a:ext>
            </a:extLst>
          </p:cNvPr>
          <p:cNvCxnSpPr>
            <a:cxnSpLocks/>
          </p:cNvCxnSpPr>
          <p:nvPr/>
        </p:nvCxnSpPr>
        <p:spPr>
          <a:xfrm>
            <a:off x="5791200" y="2591665"/>
            <a:ext cx="3613320" cy="3060990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4C23B0-4BA1-7660-1903-BA9CEE22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657" y="1724312"/>
            <a:ext cx="4382295" cy="256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E303E6B3-4CBB-61C4-3059-2F9588EB15CF}"/>
              </a:ext>
            </a:extLst>
          </p:cNvPr>
          <p:cNvCxnSpPr>
            <a:cxnSpLocks/>
          </p:cNvCxnSpPr>
          <p:nvPr/>
        </p:nvCxnSpPr>
        <p:spPr>
          <a:xfrm>
            <a:off x="5789468" y="2591665"/>
            <a:ext cx="2874241" cy="770371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80E020-DAEC-9B6F-5DF5-8745B15A8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520" y="3928196"/>
            <a:ext cx="2685432" cy="28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19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hely megjelölése: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Jelentkezés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15195-C5CD-A4C8-74DC-E7D489C3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9" r="9605"/>
          <a:stretch/>
        </p:blipFill>
        <p:spPr>
          <a:xfrm>
            <a:off x="229177" y="1821303"/>
            <a:ext cx="6470972" cy="3871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9A892-8A1A-F3B8-4EDF-738B4F84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91" y="3978643"/>
            <a:ext cx="3119863" cy="3329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FFC622-44E6-459C-86A9-AADC088E3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9" r="1089"/>
          <a:stretch/>
        </p:blipFill>
        <p:spPr>
          <a:xfrm>
            <a:off x="7223573" y="2178401"/>
            <a:ext cx="3974447" cy="315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00EEE8-1C93-5894-3BDF-241FED4A718E}"/>
              </a:ext>
            </a:extLst>
          </p:cNvPr>
          <p:cNvSpPr/>
          <p:nvPr/>
        </p:nvSpPr>
        <p:spPr>
          <a:xfrm>
            <a:off x="3022096" y="4961881"/>
            <a:ext cx="844020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10933E8-57F8-9590-730A-A031DFE568AD}"/>
              </a:ext>
            </a:extLst>
          </p:cNvPr>
          <p:cNvCxnSpPr>
            <a:cxnSpLocks/>
          </p:cNvCxnSpPr>
          <p:nvPr/>
        </p:nvCxnSpPr>
        <p:spPr>
          <a:xfrm flipV="1">
            <a:off x="3866116" y="3460452"/>
            <a:ext cx="3338248" cy="1722546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5A6323-6D44-9B56-3021-3A315C916AD9}"/>
              </a:ext>
            </a:extLst>
          </p:cNvPr>
          <p:cNvSpPr/>
          <p:nvPr/>
        </p:nvSpPr>
        <p:spPr>
          <a:xfrm>
            <a:off x="7610763" y="4321725"/>
            <a:ext cx="437621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50B424D-2D49-AC7A-E890-312437BAEDFE}"/>
              </a:ext>
            </a:extLst>
          </p:cNvPr>
          <p:cNvCxnSpPr>
            <a:cxnSpLocks/>
          </p:cNvCxnSpPr>
          <p:nvPr/>
        </p:nvCxnSpPr>
        <p:spPr>
          <a:xfrm flipV="1">
            <a:off x="8061703" y="4483325"/>
            <a:ext cx="681092" cy="17941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794A87-873E-B236-164B-3AD735102BD9}"/>
              </a:ext>
            </a:extLst>
          </p:cNvPr>
          <p:cNvSpPr txBox="1"/>
          <p:nvPr/>
        </p:nvSpPr>
        <p:spPr>
          <a:xfrm>
            <a:off x="8756114" y="4298659"/>
            <a:ext cx="255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0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 törlése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0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 másik pozíció jelölhető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7812E-AF02-AB95-0F09-05F6469E75B8}"/>
              </a:ext>
            </a:extLst>
          </p:cNvPr>
          <p:cNvSpPr/>
          <p:nvPr/>
        </p:nvSpPr>
        <p:spPr>
          <a:xfrm>
            <a:off x="10286709" y="4898789"/>
            <a:ext cx="806164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BCECC4-36A8-2427-F4E6-A00851B2E2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32691" y="5123480"/>
            <a:ext cx="2054019" cy="1152833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26BB57-C348-D57D-031E-D28B9A6BDAEF}"/>
              </a:ext>
            </a:extLst>
          </p:cNvPr>
          <p:cNvSpPr txBox="1"/>
          <p:nvPr/>
        </p:nvSpPr>
        <p:spPr>
          <a:xfrm>
            <a:off x="5845994" y="5775658"/>
            <a:ext cx="255625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19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Mindig mentsd el az adott jelentkezésed, mielőtt kilépsz az ablakból!</a:t>
            </a:r>
          </a:p>
        </p:txBody>
      </p:sp>
    </p:spTree>
    <p:extLst>
      <p:ext uri="{BB962C8B-B14F-4D97-AF65-F5344CB8AC3E}">
        <p14:creationId xmlns:p14="http://schemas.microsoft.com/office/powerpoint/2010/main" val="131852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158D823A57BB0488AFF1A3614127BDF" ma:contentTypeVersion="18" ma:contentTypeDescription="Új dokumentum létrehozása." ma:contentTypeScope="" ma:versionID="4c3f473da6f7ce3f68f916d110683ef6">
  <xsd:schema xmlns:xsd="http://www.w3.org/2001/XMLSchema" xmlns:xs="http://www.w3.org/2001/XMLSchema" xmlns:p="http://schemas.microsoft.com/office/2006/metadata/properties" xmlns:ns2="6ad64aec-784b-4235-8721-35a807013e95" xmlns:ns3="c150c119-6cd4-4d13-994f-364b395a6467" targetNamespace="http://schemas.microsoft.com/office/2006/metadata/properties" ma:root="true" ma:fieldsID="5a13b7f30f6b1a9fc317457ce1be51ce" ns2:_="" ns3:_="">
    <xsd:import namespace="6ad64aec-784b-4235-8721-35a807013e95"/>
    <xsd:import namespace="c150c119-6cd4-4d13-994f-364b395a6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64aec-784b-4235-8721-35a80701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0c119-6cd4-4d13-994f-364b395a6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1cc069-5b87-4edc-af22-7f08d010a2b5}" ma:internalName="TaxCatchAll" ma:showField="CatchAllData" ma:web="c150c119-6cd4-4d13-994f-364b395a6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50c119-6cd4-4d13-994f-364b395a6467" xsi:nil="true"/>
    <lcf76f155ced4ddcb4097134ff3c332f xmlns="6ad64aec-784b-4235-8721-35a807013e9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09A1A1-5C90-4EF7-A199-833036303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d64aec-784b-4235-8721-35a807013e95"/>
    <ds:schemaRef ds:uri="c150c119-6cd4-4d13-994f-364b395a6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CD21C4-6A24-46F9-9E6D-DE4CB6E3B09D}">
  <ds:schemaRefs>
    <ds:schemaRef ds:uri="http://schemas.microsoft.com/office/2006/metadata/properties"/>
    <ds:schemaRef ds:uri="http://schemas.microsoft.com/office/infopath/2007/PartnerControls"/>
    <ds:schemaRef ds:uri="c150c119-6cd4-4d13-994f-364b395a6467"/>
    <ds:schemaRef ds:uri="6ad64aec-784b-4235-8721-35a807013e95"/>
  </ds:schemaRefs>
</ds:datastoreItem>
</file>

<file path=customXml/itemProps3.xml><?xml version="1.0" encoding="utf-8"?>
<ds:datastoreItem xmlns:ds="http://schemas.openxmlformats.org/officeDocument/2006/customXml" ds:itemID="{DBDAA99C-B0CD-449D-9BB9-D1BEF3D19D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297</Words>
  <Application>Microsoft Office PowerPoint</Application>
  <PresentationFormat>Szélesvásznú</PresentationFormat>
  <Paragraphs>59</Paragraphs>
  <Slides>14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 Theme</vt:lpstr>
      <vt:lpstr>Szakmai gyakorlatos jelentkezés az Openup-on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gyakorlatos jelentkezés az Openup-on</dc:title>
  <dc:creator>Tóth Csenge</dc:creator>
  <cp:lastModifiedBy>Tóth Csenge</cp:lastModifiedBy>
  <cp:revision>69</cp:revision>
  <dcterms:created xsi:type="dcterms:W3CDTF">2023-02-23T12:55:24Z</dcterms:created>
  <dcterms:modified xsi:type="dcterms:W3CDTF">2024-10-08T10:08:48Z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0x0101009158D823A57BB0488AFF1A3614127BDF</vt:lpwstr>
  </property>
  <property fmtid="{D5CDD505-2E9C-101B-9397-08002B2CF9AE}" pid="3" name="MediaServiceImageTags">
    <vt:lpwstr/>
  </property>
</Properties>
</file>