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2"/>
  </p:notesMasterIdLst>
  <p:sldIdLst>
    <p:sldId id="257" r:id="rId5"/>
    <p:sldId id="258" r:id="rId6"/>
    <p:sldId id="259" r:id="rId7"/>
    <p:sldId id="260" r:id="rId8"/>
    <p:sldId id="261" r:id="rId9"/>
    <p:sldId id="262" r:id="rId10"/>
    <p:sldId id="273" r:id="rId11"/>
    <p:sldId id="263" r:id="rId12"/>
    <p:sldId id="265" r:id="rId13"/>
    <p:sldId id="264" r:id="rId14"/>
    <p:sldId id="266" r:id="rId15"/>
    <p:sldId id="272" r:id="rId16"/>
    <p:sldId id="267" r:id="rId17"/>
    <p:sldId id="268" r:id="rId18"/>
    <p:sldId id="269" r:id="rId19"/>
    <p:sldId id="270" r:id="rId20"/>
    <p:sldId id="271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B4E5"/>
    <a:srgbClr val="ECECEC"/>
    <a:srgbClr val="1018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áspárné Szomor Anett" userId="S::szomor@tr.pte.hu::480febf4-b679-4331-b1a2-2d964aa3440f" providerId="AD" clId="Web-{9D7564BE-B01F-5E5B-2CBD-264D9B83819F}"/>
    <pc:docChg chg="modSld">
      <pc:chgData name="Gáspárné Szomor Anett" userId="S::szomor@tr.pte.hu::480febf4-b679-4331-b1a2-2d964aa3440f" providerId="AD" clId="Web-{9D7564BE-B01F-5E5B-2CBD-264D9B83819F}" dt="2022-09-21T06:24:06.495" v="201" actId="20577"/>
      <pc:docMkLst>
        <pc:docMk/>
      </pc:docMkLst>
      <pc:sldChg chg="modSp">
        <pc:chgData name="Gáspárné Szomor Anett" userId="S::szomor@tr.pte.hu::480febf4-b679-4331-b1a2-2d964aa3440f" providerId="AD" clId="Web-{9D7564BE-B01F-5E5B-2CBD-264D9B83819F}" dt="2022-09-21T06:19:33.212" v="106" actId="20577"/>
        <pc:sldMkLst>
          <pc:docMk/>
          <pc:sldMk cId="1147300141" sldId="258"/>
        </pc:sldMkLst>
        <pc:spChg chg="mod">
          <ac:chgData name="Gáspárné Szomor Anett" userId="S::szomor@tr.pte.hu::480febf4-b679-4331-b1a2-2d964aa3440f" providerId="AD" clId="Web-{9D7564BE-B01F-5E5B-2CBD-264D9B83819F}" dt="2022-09-21T06:19:33.212" v="106" actId="20577"/>
          <ac:spMkLst>
            <pc:docMk/>
            <pc:sldMk cId="1147300141" sldId="258"/>
            <ac:spMk id="2" creationId="{00000000-0000-0000-0000-000000000000}"/>
          </ac:spMkLst>
        </pc:spChg>
      </pc:sldChg>
      <pc:sldChg chg="modSp">
        <pc:chgData name="Gáspárné Szomor Anett" userId="S::szomor@tr.pte.hu::480febf4-b679-4331-b1a2-2d964aa3440f" providerId="AD" clId="Web-{9D7564BE-B01F-5E5B-2CBD-264D9B83819F}" dt="2022-09-21T06:19:23.180" v="103" actId="20577"/>
        <pc:sldMkLst>
          <pc:docMk/>
          <pc:sldMk cId="437397235" sldId="259"/>
        </pc:sldMkLst>
        <pc:spChg chg="mod">
          <ac:chgData name="Gáspárné Szomor Anett" userId="S::szomor@tr.pte.hu::480febf4-b679-4331-b1a2-2d964aa3440f" providerId="AD" clId="Web-{9D7564BE-B01F-5E5B-2CBD-264D9B83819F}" dt="2022-09-21T06:19:23.180" v="103" actId="20577"/>
          <ac:spMkLst>
            <pc:docMk/>
            <pc:sldMk cId="437397235" sldId="259"/>
            <ac:spMk id="2" creationId="{00000000-0000-0000-0000-000000000000}"/>
          </ac:spMkLst>
        </pc:spChg>
      </pc:sldChg>
      <pc:sldChg chg="modSp">
        <pc:chgData name="Gáspárné Szomor Anett" userId="S::szomor@tr.pte.hu::480febf4-b679-4331-b1a2-2d964aa3440f" providerId="AD" clId="Web-{9D7564BE-B01F-5E5B-2CBD-264D9B83819F}" dt="2022-09-21T06:18:33.693" v="99" actId="20577"/>
        <pc:sldMkLst>
          <pc:docMk/>
          <pc:sldMk cId="811532917" sldId="260"/>
        </pc:sldMkLst>
        <pc:spChg chg="mod">
          <ac:chgData name="Gáspárné Szomor Anett" userId="S::szomor@tr.pte.hu::480febf4-b679-4331-b1a2-2d964aa3440f" providerId="AD" clId="Web-{9D7564BE-B01F-5E5B-2CBD-264D9B83819F}" dt="2022-09-21T06:18:33.693" v="99" actId="20577"/>
          <ac:spMkLst>
            <pc:docMk/>
            <pc:sldMk cId="811532917" sldId="260"/>
            <ac:spMk id="2" creationId="{00000000-0000-0000-0000-000000000000}"/>
          </ac:spMkLst>
        </pc:spChg>
      </pc:sldChg>
      <pc:sldChg chg="modSp">
        <pc:chgData name="Gáspárné Szomor Anett" userId="S::szomor@tr.pte.hu::480febf4-b679-4331-b1a2-2d964aa3440f" providerId="AD" clId="Web-{9D7564BE-B01F-5E5B-2CBD-264D9B83819F}" dt="2022-09-21T06:24:06.495" v="201" actId="20577"/>
        <pc:sldMkLst>
          <pc:docMk/>
          <pc:sldMk cId="2607151516" sldId="261"/>
        </pc:sldMkLst>
        <pc:spChg chg="mod">
          <ac:chgData name="Gáspárné Szomor Anett" userId="S::szomor@tr.pte.hu::480febf4-b679-4331-b1a2-2d964aa3440f" providerId="AD" clId="Web-{9D7564BE-B01F-5E5B-2CBD-264D9B83819F}" dt="2022-09-21T06:24:06.495" v="201" actId="20577"/>
          <ac:spMkLst>
            <pc:docMk/>
            <pc:sldMk cId="2607151516" sldId="261"/>
            <ac:spMk id="2" creationId="{00000000-0000-0000-0000-000000000000}"/>
          </ac:spMkLst>
        </pc:spChg>
      </pc:sldChg>
    </pc:docChg>
  </pc:docChgLst>
  <pc:docChgLst>
    <pc:chgData name="Szilágyi Zsuzsanna" userId="40612353-f9f2-40a5-91ec-cdb68913bbfd" providerId="ADAL" clId="{983928C0-BF9A-4FE4-81FD-CB0E85D7A609}"/>
    <pc:docChg chg="custSel modSld sldOrd">
      <pc:chgData name="Szilágyi Zsuzsanna" userId="40612353-f9f2-40a5-91ec-cdb68913bbfd" providerId="ADAL" clId="{983928C0-BF9A-4FE4-81FD-CB0E85D7A609}" dt="2024-10-08T07:53:03.330" v="332" actId="20577"/>
      <pc:docMkLst>
        <pc:docMk/>
      </pc:docMkLst>
      <pc:sldChg chg="modSp mod">
        <pc:chgData name="Szilágyi Zsuzsanna" userId="40612353-f9f2-40a5-91ec-cdb68913bbfd" providerId="ADAL" clId="{983928C0-BF9A-4FE4-81FD-CB0E85D7A609}" dt="2024-10-07T07:48:22.772" v="1" actId="20577"/>
        <pc:sldMkLst>
          <pc:docMk/>
          <pc:sldMk cId="1254071561" sldId="257"/>
        </pc:sldMkLst>
        <pc:spChg chg="mod">
          <ac:chgData name="Szilágyi Zsuzsanna" userId="40612353-f9f2-40a5-91ec-cdb68913bbfd" providerId="ADAL" clId="{983928C0-BF9A-4FE4-81FD-CB0E85D7A609}" dt="2024-10-07T07:48:22.772" v="1" actId="20577"/>
          <ac:spMkLst>
            <pc:docMk/>
            <pc:sldMk cId="1254071561" sldId="257"/>
            <ac:spMk id="2" creationId="{00000000-0000-0000-0000-000000000000}"/>
          </ac:spMkLst>
        </pc:spChg>
      </pc:sldChg>
      <pc:sldChg chg="modSp mod">
        <pc:chgData name="Szilágyi Zsuzsanna" userId="40612353-f9f2-40a5-91ec-cdb68913bbfd" providerId="ADAL" clId="{983928C0-BF9A-4FE4-81FD-CB0E85D7A609}" dt="2024-10-07T07:48:45.557" v="46" actId="20577"/>
        <pc:sldMkLst>
          <pc:docMk/>
          <pc:sldMk cId="1147300141" sldId="258"/>
        </pc:sldMkLst>
        <pc:spChg chg="mod">
          <ac:chgData name="Szilágyi Zsuzsanna" userId="40612353-f9f2-40a5-91ec-cdb68913bbfd" providerId="ADAL" clId="{983928C0-BF9A-4FE4-81FD-CB0E85D7A609}" dt="2024-10-07T07:48:45.557" v="46" actId="20577"/>
          <ac:spMkLst>
            <pc:docMk/>
            <pc:sldMk cId="1147300141" sldId="258"/>
            <ac:spMk id="2" creationId="{00000000-0000-0000-0000-000000000000}"/>
          </ac:spMkLst>
        </pc:spChg>
      </pc:sldChg>
      <pc:sldChg chg="modSp mod">
        <pc:chgData name="Szilágyi Zsuzsanna" userId="40612353-f9f2-40a5-91ec-cdb68913bbfd" providerId="ADAL" clId="{983928C0-BF9A-4FE4-81FD-CB0E85D7A609}" dt="2024-10-08T07:53:03.330" v="332" actId="20577"/>
        <pc:sldMkLst>
          <pc:docMk/>
          <pc:sldMk cId="2607151516" sldId="261"/>
        </pc:sldMkLst>
        <pc:spChg chg="mod">
          <ac:chgData name="Szilágyi Zsuzsanna" userId="40612353-f9f2-40a5-91ec-cdb68913bbfd" providerId="ADAL" clId="{983928C0-BF9A-4FE4-81FD-CB0E85D7A609}" dt="2024-10-08T07:53:03.330" v="332" actId="20577"/>
          <ac:spMkLst>
            <pc:docMk/>
            <pc:sldMk cId="2607151516" sldId="261"/>
            <ac:spMk id="2" creationId="{00000000-0000-0000-0000-000000000000}"/>
          </ac:spMkLst>
        </pc:spChg>
      </pc:sldChg>
      <pc:sldChg chg="modSp mod">
        <pc:chgData name="Szilágyi Zsuzsanna" userId="40612353-f9f2-40a5-91ec-cdb68913bbfd" providerId="ADAL" clId="{983928C0-BF9A-4FE4-81FD-CB0E85D7A609}" dt="2024-10-07T08:02:53.454" v="285" actId="20577"/>
        <pc:sldMkLst>
          <pc:docMk/>
          <pc:sldMk cId="3758376019" sldId="262"/>
        </pc:sldMkLst>
        <pc:spChg chg="mod">
          <ac:chgData name="Szilágyi Zsuzsanna" userId="40612353-f9f2-40a5-91ec-cdb68913bbfd" providerId="ADAL" clId="{983928C0-BF9A-4FE4-81FD-CB0E85D7A609}" dt="2024-10-07T08:02:53.454" v="285" actId="20577"/>
          <ac:spMkLst>
            <pc:docMk/>
            <pc:sldMk cId="3758376019" sldId="262"/>
            <ac:spMk id="2" creationId="{00000000-0000-0000-0000-000000000000}"/>
          </ac:spMkLst>
        </pc:spChg>
      </pc:sldChg>
      <pc:sldChg chg="modSp mod ord">
        <pc:chgData name="Szilágyi Zsuzsanna" userId="40612353-f9f2-40a5-91ec-cdb68913bbfd" providerId="ADAL" clId="{983928C0-BF9A-4FE4-81FD-CB0E85D7A609}" dt="2024-10-07T08:05:19.192" v="312"/>
        <pc:sldMkLst>
          <pc:docMk/>
          <pc:sldMk cId="3752777014" sldId="264"/>
        </pc:sldMkLst>
        <pc:spChg chg="mod">
          <ac:chgData name="Szilágyi Zsuzsanna" userId="40612353-f9f2-40a5-91ec-cdb68913bbfd" providerId="ADAL" clId="{983928C0-BF9A-4FE4-81FD-CB0E85D7A609}" dt="2024-10-07T08:04:47.349" v="310" actId="20577"/>
          <ac:spMkLst>
            <pc:docMk/>
            <pc:sldMk cId="3752777014" sldId="264"/>
            <ac:spMk id="3" creationId="{00000000-0000-0000-0000-000000000000}"/>
          </ac:spMkLst>
        </pc:spChg>
      </pc:sldChg>
      <pc:sldChg chg="modSp mod">
        <pc:chgData name="Szilágyi Zsuzsanna" userId="40612353-f9f2-40a5-91ec-cdb68913bbfd" providerId="ADAL" clId="{983928C0-BF9A-4FE4-81FD-CB0E85D7A609}" dt="2024-10-07T07:51:41.045" v="128" actId="20577"/>
        <pc:sldMkLst>
          <pc:docMk/>
          <pc:sldMk cId="2392327426" sldId="265"/>
        </pc:sldMkLst>
        <pc:graphicFrameChg chg="modGraphic">
          <ac:chgData name="Szilágyi Zsuzsanna" userId="40612353-f9f2-40a5-91ec-cdb68913bbfd" providerId="ADAL" clId="{983928C0-BF9A-4FE4-81FD-CB0E85D7A609}" dt="2024-10-07T07:51:41.045" v="128" actId="20577"/>
          <ac:graphicFrameMkLst>
            <pc:docMk/>
            <pc:sldMk cId="2392327426" sldId="265"/>
            <ac:graphicFrameMk id="6" creationId="{00000000-0000-0000-0000-000000000000}"/>
          </ac:graphicFrameMkLst>
        </pc:graphicFrameChg>
      </pc:sldChg>
      <pc:sldChg chg="modSp mod">
        <pc:chgData name="Szilágyi Zsuzsanna" userId="40612353-f9f2-40a5-91ec-cdb68913bbfd" providerId="ADAL" clId="{983928C0-BF9A-4FE4-81FD-CB0E85D7A609}" dt="2024-10-07T08:06:08.651" v="314" actId="20577"/>
        <pc:sldMkLst>
          <pc:docMk/>
          <pc:sldMk cId="1951111424" sldId="266"/>
        </pc:sldMkLst>
        <pc:graphicFrameChg chg="modGraphic">
          <ac:chgData name="Szilágyi Zsuzsanna" userId="40612353-f9f2-40a5-91ec-cdb68913bbfd" providerId="ADAL" clId="{983928C0-BF9A-4FE4-81FD-CB0E85D7A609}" dt="2024-10-07T08:06:08.651" v="314" actId="20577"/>
          <ac:graphicFrameMkLst>
            <pc:docMk/>
            <pc:sldMk cId="1951111424" sldId="266"/>
            <ac:graphicFrameMk id="9" creationId="{00000000-0000-0000-0000-000000000000}"/>
          </ac:graphicFrameMkLst>
        </pc:graphicFrameChg>
      </pc:sldChg>
      <pc:sldChg chg="modSp mod">
        <pc:chgData name="Szilágyi Zsuzsanna" userId="40612353-f9f2-40a5-91ec-cdb68913bbfd" providerId="ADAL" clId="{983928C0-BF9A-4FE4-81FD-CB0E85D7A609}" dt="2024-10-07T07:53:31.418" v="181" actId="20577"/>
        <pc:sldMkLst>
          <pc:docMk/>
          <pc:sldMk cId="3146258339" sldId="267"/>
        </pc:sldMkLst>
        <pc:graphicFrameChg chg="modGraphic">
          <ac:chgData name="Szilágyi Zsuzsanna" userId="40612353-f9f2-40a5-91ec-cdb68913bbfd" providerId="ADAL" clId="{983928C0-BF9A-4FE4-81FD-CB0E85D7A609}" dt="2024-10-07T07:53:31.418" v="181" actId="20577"/>
          <ac:graphicFrameMkLst>
            <pc:docMk/>
            <pc:sldMk cId="3146258339" sldId="267"/>
            <ac:graphicFrameMk id="5" creationId="{00000000-0000-0000-0000-000000000000}"/>
          </ac:graphicFrameMkLst>
        </pc:graphicFrameChg>
      </pc:sldChg>
      <pc:sldChg chg="modSp mod">
        <pc:chgData name="Szilágyi Zsuzsanna" userId="40612353-f9f2-40a5-91ec-cdb68913bbfd" providerId="ADAL" clId="{983928C0-BF9A-4FE4-81FD-CB0E85D7A609}" dt="2024-10-07T07:57:54.948" v="242" actId="20577"/>
        <pc:sldMkLst>
          <pc:docMk/>
          <pc:sldMk cId="1850901363" sldId="268"/>
        </pc:sldMkLst>
        <pc:graphicFrameChg chg="modGraphic">
          <ac:chgData name="Szilágyi Zsuzsanna" userId="40612353-f9f2-40a5-91ec-cdb68913bbfd" providerId="ADAL" clId="{983928C0-BF9A-4FE4-81FD-CB0E85D7A609}" dt="2024-10-07T07:57:54.948" v="242" actId="20577"/>
          <ac:graphicFrameMkLst>
            <pc:docMk/>
            <pc:sldMk cId="1850901363" sldId="268"/>
            <ac:graphicFrameMk id="7" creationId="{00000000-0000-0000-0000-000000000000}"/>
          </ac:graphicFrameMkLst>
        </pc:graphicFrameChg>
      </pc:sldChg>
      <pc:sldChg chg="modSp mod">
        <pc:chgData name="Szilágyi Zsuzsanna" userId="40612353-f9f2-40a5-91ec-cdb68913bbfd" providerId="ADAL" clId="{983928C0-BF9A-4FE4-81FD-CB0E85D7A609}" dt="2024-10-07T08:07:07.543" v="328" actId="20577"/>
        <pc:sldMkLst>
          <pc:docMk/>
          <pc:sldMk cId="293655227" sldId="269"/>
        </pc:sldMkLst>
        <pc:spChg chg="mod">
          <ac:chgData name="Szilágyi Zsuzsanna" userId="40612353-f9f2-40a5-91ec-cdb68913bbfd" providerId="ADAL" clId="{983928C0-BF9A-4FE4-81FD-CB0E85D7A609}" dt="2024-10-07T08:07:07.543" v="328" actId="20577"/>
          <ac:spMkLst>
            <pc:docMk/>
            <pc:sldMk cId="293655227" sldId="269"/>
            <ac:spMk id="2" creationId="{00000000-0000-0000-0000-000000000000}"/>
          </ac:spMkLst>
        </pc:spChg>
      </pc:sldChg>
      <pc:sldChg chg="modSp mod">
        <pc:chgData name="Szilágyi Zsuzsanna" userId="40612353-f9f2-40a5-91ec-cdb68913bbfd" providerId="ADAL" clId="{983928C0-BF9A-4FE4-81FD-CB0E85D7A609}" dt="2024-10-07T07:52:27.107" v="148" actId="20577"/>
        <pc:sldMkLst>
          <pc:docMk/>
          <pc:sldMk cId="3008329525" sldId="272"/>
        </pc:sldMkLst>
        <pc:spChg chg="mod">
          <ac:chgData name="Szilágyi Zsuzsanna" userId="40612353-f9f2-40a5-91ec-cdb68913bbfd" providerId="ADAL" clId="{983928C0-BF9A-4FE4-81FD-CB0E85D7A609}" dt="2024-10-07T07:52:27.107" v="148" actId="20577"/>
          <ac:spMkLst>
            <pc:docMk/>
            <pc:sldMk cId="3008329525" sldId="272"/>
            <ac:spMk id="2" creationId="{00000000-0000-0000-0000-000000000000}"/>
          </ac:spMkLst>
        </pc:spChg>
      </pc:sldChg>
    </pc:docChg>
  </pc:docChgLst>
  <pc:docChgLst>
    <pc:chgData name="Schunk Szilvia" userId="36898b3e-8406-4055-9970-fbf6e5ba52e4" providerId="ADAL" clId="{92C4E075-E768-4599-B038-6BDE9C0F638E}"/>
    <pc:docChg chg="undo custSel addSld modSld">
      <pc:chgData name="Schunk Szilvia" userId="36898b3e-8406-4055-9970-fbf6e5ba52e4" providerId="ADAL" clId="{92C4E075-E768-4599-B038-6BDE9C0F638E}" dt="2023-03-02T08:10:25.268" v="259" actId="20577"/>
      <pc:docMkLst>
        <pc:docMk/>
      </pc:docMkLst>
      <pc:sldChg chg="modSp mod">
        <pc:chgData name="Schunk Szilvia" userId="36898b3e-8406-4055-9970-fbf6e5ba52e4" providerId="ADAL" clId="{92C4E075-E768-4599-B038-6BDE9C0F638E}" dt="2023-02-23T08:01:00.288" v="228" actId="113"/>
        <pc:sldMkLst>
          <pc:docMk/>
          <pc:sldMk cId="1147300141" sldId="258"/>
        </pc:sldMkLst>
        <pc:spChg chg="mod">
          <ac:chgData name="Schunk Szilvia" userId="36898b3e-8406-4055-9970-fbf6e5ba52e4" providerId="ADAL" clId="{92C4E075-E768-4599-B038-6BDE9C0F638E}" dt="2023-02-23T08:01:00.288" v="228" actId="113"/>
          <ac:spMkLst>
            <pc:docMk/>
            <pc:sldMk cId="1147300141" sldId="258"/>
            <ac:spMk id="2" creationId="{00000000-0000-0000-0000-000000000000}"/>
          </ac:spMkLst>
        </pc:spChg>
      </pc:sldChg>
      <pc:sldChg chg="modSp mod">
        <pc:chgData name="Schunk Szilvia" userId="36898b3e-8406-4055-9970-fbf6e5ba52e4" providerId="ADAL" clId="{92C4E075-E768-4599-B038-6BDE9C0F638E}" dt="2023-02-21T08:02:25.328" v="31" actId="20577"/>
        <pc:sldMkLst>
          <pc:docMk/>
          <pc:sldMk cId="2607151516" sldId="261"/>
        </pc:sldMkLst>
        <pc:spChg chg="mod">
          <ac:chgData name="Schunk Szilvia" userId="36898b3e-8406-4055-9970-fbf6e5ba52e4" providerId="ADAL" clId="{92C4E075-E768-4599-B038-6BDE9C0F638E}" dt="2023-02-21T08:02:25.328" v="31" actId="20577"/>
          <ac:spMkLst>
            <pc:docMk/>
            <pc:sldMk cId="2607151516" sldId="261"/>
            <ac:spMk id="2" creationId="{00000000-0000-0000-0000-000000000000}"/>
          </ac:spMkLst>
        </pc:spChg>
      </pc:sldChg>
      <pc:sldChg chg="delSp modSp mod">
        <pc:chgData name="Schunk Szilvia" userId="36898b3e-8406-4055-9970-fbf6e5ba52e4" providerId="ADAL" clId="{92C4E075-E768-4599-B038-6BDE9C0F638E}" dt="2023-02-23T08:02:13.534" v="234" actId="478"/>
        <pc:sldMkLst>
          <pc:docMk/>
          <pc:sldMk cId="2392327426" sldId="265"/>
        </pc:sldMkLst>
        <pc:graphicFrameChg chg="del modGraphic">
          <ac:chgData name="Schunk Szilvia" userId="36898b3e-8406-4055-9970-fbf6e5ba52e4" providerId="ADAL" clId="{92C4E075-E768-4599-B038-6BDE9C0F638E}" dt="2023-02-23T08:02:13.534" v="234" actId="478"/>
          <ac:graphicFrameMkLst>
            <pc:docMk/>
            <pc:sldMk cId="2392327426" sldId="265"/>
            <ac:graphicFrameMk id="8" creationId="{00000000-0000-0000-0000-000000000000}"/>
          </ac:graphicFrameMkLst>
        </pc:graphicFrameChg>
      </pc:sldChg>
      <pc:sldChg chg="modSp mod">
        <pc:chgData name="Schunk Szilvia" userId="36898b3e-8406-4055-9970-fbf6e5ba52e4" providerId="ADAL" clId="{92C4E075-E768-4599-B038-6BDE9C0F638E}" dt="2023-02-21T08:03:00.111" v="51" actId="6549"/>
        <pc:sldMkLst>
          <pc:docMk/>
          <pc:sldMk cId="3146258339" sldId="267"/>
        </pc:sldMkLst>
        <pc:graphicFrameChg chg="modGraphic">
          <ac:chgData name="Schunk Szilvia" userId="36898b3e-8406-4055-9970-fbf6e5ba52e4" providerId="ADAL" clId="{92C4E075-E768-4599-B038-6BDE9C0F638E}" dt="2023-02-21T08:03:00.111" v="51" actId="6549"/>
          <ac:graphicFrameMkLst>
            <pc:docMk/>
            <pc:sldMk cId="3146258339" sldId="267"/>
            <ac:graphicFrameMk id="5" creationId="{00000000-0000-0000-0000-000000000000}"/>
          </ac:graphicFrameMkLst>
        </pc:graphicFrameChg>
      </pc:sldChg>
      <pc:sldChg chg="modSp mod">
        <pc:chgData name="Schunk Szilvia" userId="36898b3e-8406-4055-9970-fbf6e5ba52e4" providerId="ADAL" clId="{92C4E075-E768-4599-B038-6BDE9C0F638E}" dt="2023-02-21T08:03:11.084" v="57" actId="20577"/>
        <pc:sldMkLst>
          <pc:docMk/>
          <pc:sldMk cId="1850901363" sldId="268"/>
        </pc:sldMkLst>
        <pc:graphicFrameChg chg="modGraphic">
          <ac:chgData name="Schunk Szilvia" userId="36898b3e-8406-4055-9970-fbf6e5ba52e4" providerId="ADAL" clId="{92C4E075-E768-4599-B038-6BDE9C0F638E}" dt="2023-02-21T08:03:11.084" v="57" actId="20577"/>
          <ac:graphicFrameMkLst>
            <pc:docMk/>
            <pc:sldMk cId="1850901363" sldId="268"/>
            <ac:graphicFrameMk id="7" creationId="{00000000-0000-0000-0000-000000000000}"/>
          </ac:graphicFrameMkLst>
        </pc:graphicFrameChg>
      </pc:sldChg>
      <pc:sldChg chg="modSp mod">
        <pc:chgData name="Schunk Szilvia" userId="36898b3e-8406-4055-9970-fbf6e5ba52e4" providerId="ADAL" clId="{92C4E075-E768-4599-B038-6BDE9C0F638E}" dt="2023-03-02T08:10:25.268" v="259" actId="20577"/>
        <pc:sldMkLst>
          <pc:docMk/>
          <pc:sldMk cId="3008329525" sldId="272"/>
        </pc:sldMkLst>
        <pc:spChg chg="mod">
          <ac:chgData name="Schunk Szilvia" userId="36898b3e-8406-4055-9970-fbf6e5ba52e4" providerId="ADAL" clId="{92C4E075-E768-4599-B038-6BDE9C0F638E}" dt="2023-03-02T08:10:25.268" v="259" actId="20577"/>
          <ac:spMkLst>
            <pc:docMk/>
            <pc:sldMk cId="3008329525" sldId="272"/>
            <ac:spMk id="2" creationId="{00000000-0000-0000-0000-000000000000}"/>
          </ac:spMkLst>
        </pc:spChg>
      </pc:sldChg>
      <pc:sldChg chg="modSp new mod">
        <pc:chgData name="Schunk Szilvia" userId="36898b3e-8406-4055-9970-fbf6e5ba52e4" providerId="ADAL" clId="{92C4E075-E768-4599-B038-6BDE9C0F638E}" dt="2023-03-02T08:01:05.572" v="258" actId="20577"/>
        <pc:sldMkLst>
          <pc:docMk/>
          <pc:sldMk cId="3319520873" sldId="273"/>
        </pc:sldMkLst>
        <pc:spChg chg="mod">
          <ac:chgData name="Schunk Szilvia" userId="36898b3e-8406-4055-9970-fbf6e5ba52e4" providerId="ADAL" clId="{92C4E075-E768-4599-B038-6BDE9C0F638E}" dt="2023-03-02T08:01:05.572" v="258" actId="20577"/>
          <ac:spMkLst>
            <pc:docMk/>
            <pc:sldMk cId="3319520873" sldId="273"/>
            <ac:spMk id="2" creationId="{2E0FDFB4-3DD6-C06A-566B-D5FA6B74793B}"/>
          </ac:spMkLst>
        </pc:spChg>
        <pc:spChg chg="mod">
          <ac:chgData name="Schunk Szilvia" userId="36898b3e-8406-4055-9970-fbf6e5ba52e4" providerId="ADAL" clId="{92C4E075-E768-4599-B038-6BDE9C0F638E}" dt="2023-02-21T08:07:35.675" v="98" actId="20577"/>
          <ac:spMkLst>
            <pc:docMk/>
            <pc:sldMk cId="3319520873" sldId="273"/>
            <ac:spMk id="3" creationId="{4EA523B0-764E-6DE8-770F-AB4F46447838}"/>
          </ac:spMkLst>
        </pc:spChg>
      </pc:sldChg>
    </pc:docChg>
  </pc:docChgLst>
  <pc:docChgLst>
    <pc:chgData name="Schunk Szilvia" userId="36898b3e-8406-4055-9970-fbf6e5ba52e4" providerId="ADAL" clId="{0097C7D5-A92A-4C3C-9F48-CB5781918A56}"/>
    <pc:docChg chg="custSel modSld">
      <pc:chgData name="Schunk Szilvia" userId="36898b3e-8406-4055-9970-fbf6e5ba52e4" providerId="ADAL" clId="{0097C7D5-A92A-4C3C-9F48-CB5781918A56}" dt="2024-02-27T08:12:19.414" v="31" actId="20577"/>
      <pc:docMkLst>
        <pc:docMk/>
      </pc:docMkLst>
      <pc:sldChg chg="modSp mod">
        <pc:chgData name="Schunk Szilvia" userId="36898b3e-8406-4055-9970-fbf6e5ba52e4" providerId="ADAL" clId="{0097C7D5-A92A-4C3C-9F48-CB5781918A56}" dt="2024-02-27T08:12:19.414" v="31" actId="20577"/>
        <pc:sldMkLst>
          <pc:docMk/>
          <pc:sldMk cId="1254071561" sldId="257"/>
        </pc:sldMkLst>
        <pc:spChg chg="mod">
          <ac:chgData name="Schunk Szilvia" userId="36898b3e-8406-4055-9970-fbf6e5ba52e4" providerId="ADAL" clId="{0097C7D5-A92A-4C3C-9F48-CB5781918A56}" dt="2024-02-27T08:12:19.414" v="31" actId="20577"/>
          <ac:spMkLst>
            <pc:docMk/>
            <pc:sldMk cId="1254071561" sldId="257"/>
            <ac:spMk id="2" creationId="{00000000-0000-0000-0000-000000000000}"/>
          </ac:spMkLst>
        </pc:spChg>
      </pc:sldChg>
      <pc:sldChg chg="modSp mod">
        <pc:chgData name="Schunk Szilvia" userId="36898b3e-8406-4055-9970-fbf6e5ba52e4" providerId="ADAL" clId="{0097C7D5-A92A-4C3C-9F48-CB5781918A56}" dt="2024-02-26T09:16:45.809" v="25" actId="255"/>
        <pc:sldMkLst>
          <pc:docMk/>
          <pc:sldMk cId="3008329525" sldId="272"/>
        </pc:sldMkLst>
        <pc:spChg chg="mod">
          <ac:chgData name="Schunk Szilvia" userId="36898b3e-8406-4055-9970-fbf6e5ba52e4" providerId="ADAL" clId="{0097C7D5-A92A-4C3C-9F48-CB5781918A56}" dt="2024-02-26T09:16:45.809" v="25" actId="255"/>
          <ac:spMkLst>
            <pc:docMk/>
            <pc:sldMk cId="3008329525" sldId="272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02644-890C-494F-8015-522DF3979AD5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B58AC-5BD6-42CF-9A9E-10A21513F1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347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7" Type="http://schemas.openxmlformats.org/officeDocument/2006/relationships/image" Target="../media/image6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BC00735-C1A0-4276-AB55-FC115166F38F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852" y="1600203"/>
            <a:ext cx="6689425" cy="1909763"/>
          </a:xfrm>
        </p:spPr>
        <p:txBody>
          <a:bodyPr anchor="b"/>
          <a:lstStyle>
            <a:lvl1pPr algn="r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852" y="3602038"/>
            <a:ext cx="6689425" cy="1655762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A78B3B1-383C-4D12-9DCA-30BFA647A597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FD12A6B0-1C37-479D-AB66-6E7C8C7BEE9F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B65A003-958D-4253-9325-BDFFF1EE7CFA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pic>
        <p:nvPicPr>
          <p:cNvPr id="12" name="Graphic 11">
            <a:extLst>
              <a:ext uri="{FF2B5EF4-FFF2-40B4-BE49-F238E27FC236}">
                <a16:creationId xmlns:a16="http://schemas.microsoft.com/office/drawing/2014/main" id="{5D14139F-3C9C-40EB-9B4B-9365C252F2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809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8ECAB0B5-0883-4B48-BD46-C6433FC5B6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1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2" y="333379"/>
            <a:ext cx="8192691" cy="503387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851" y="1042809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6B4E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851" y="1866721"/>
            <a:ext cx="3868340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042809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6B4E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1866721"/>
            <a:ext cx="3887391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3C9481C6-840F-4D79-B1AF-BE46011E896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45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730B4A1-D2AF-4C40-B133-5061DDBCE9C6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EB1C005-3048-460D-85AF-744EDB450519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7AE77FD7-D202-4E7F-BDEA-F0871CC6A9E3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CB7DCB01-F2EB-453C-9D54-5FF76A9146DF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76"/>
            <a:ext cx="8191500" cy="529266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3FE462D0-792A-49FB-834B-74FABD0C95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423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55FC59CA-E59D-4F10-8F83-06DF9069BE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1"/>
            <a:ext cx="9144000" cy="685800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9489A3-C982-40BF-9914-F775798E5B47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A70343D-AFFD-43D0-90D4-75186C814C98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401910FC-23AC-466D-90D1-E84D096CB209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1FA333D-E25A-478A-ABE2-42F99DB69D4C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76"/>
            <a:ext cx="8191500" cy="529266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1C1760DD-25E4-4409-94C9-F9B46450C1B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183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C12412E-5B11-48B2-A32A-CB4011615B27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B6F7753-5BF7-43FC-8A2B-CDE10502062C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7D89CB66-57E6-4743-B8D6-B9378F973BFE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3FF5895-2AA2-4D71-8E85-E1A3C25BC1B3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pic>
        <p:nvPicPr>
          <p:cNvPr id="9" name="Graphic 8">
            <a:extLst>
              <a:ext uri="{FF2B5EF4-FFF2-40B4-BE49-F238E27FC236}">
                <a16:creationId xmlns:a16="http://schemas.microsoft.com/office/drawing/2014/main" id="{F3759D7A-18FF-42D2-A6E3-579CEB3D47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1612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C1A072B-CA12-4790-A8AA-A079AA81AE69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75"/>
            <a:ext cx="2949178" cy="131427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933575"/>
            <a:ext cx="4629150" cy="3927476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3850" y="1647645"/>
            <a:ext cx="2949178" cy="409751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82978FD5-FE74-458E-8C9A-17B5C84D5C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9091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DA605D55-FE40-48B9-9903-AA06A28DFD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1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75"/>
            <a:ext cx="2949178" cy="1314270"/>
          </a:xfrm>
        </p:spPr>
        <p:txBody>
          <a:bodyPr anchor="b"/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933575"/>
            <a:ext cx="4629150" cy="3927476"/>
          </a:xfrm>
        </p:spPr>
        <p:txBody>
          <a:bodyPr/>
          <a:lstStyle>
            <a:lvl1pPr>
              <a:defRPr sz="3200" b="1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3850" y="1647645"/>
            <a:ext cx="2949178" cy="4097518"/>
          </a:xfrm>
        </p:spPr>
        <p:txBody>
          <a:bodyPr/>
          <a:lstStyle>
            <a:lvl1pPr marL="0" indent="0">
              <a:buNone/>
              <a:defRPr sz="1600">
                <a:solidFill>
                  <a:srgbClr val="46B4E5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9489A3-C982-40BF-9914-F775798E5B47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2D78389-346E-48FD-A5AE-B7D0654156F3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4F215083-1B8E-43C2-9E9D-9F8D5FC34CD8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8CED4962-3FE0-4D5E-BAE4-6622B6597D8A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pic>
        <p:nvPicPr>
          <p:cNvPr id="13" name="Graphic 12">
            <a:extLst>
              <a:ext uri="{FF2B5EF4-FFF2-40B4-BE49-F238E27FC236}">
                <a16:creationId xmlns:a16="http://schemas.microsoft.com/office/drawing/2014/main" id="{8B89BC02-9E22-4929-9141-179E634135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956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636" y="333375"/>
            <a:ext cx="2723117" cy="131427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30636" y="1647645"/>
            <a:ext cx="2949178" cy="409751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9473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612D030-8B2B-4F9F-BA3B-B95348CB207A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48321E-4AFF-497F-9ACB-983499A230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3163034"/>
            <a:ext cx="8496300" cy="531932"/>
          </a:xfrm>
        </p:spPr>
        <p:txBody>
          <a:bodyPr/>
          <a:lstStyle>
            <a:lvl1pPr>
              <a:defRPr/>
            </a:lvl1pPr>
          </a:lstStyle>
          <a:p>
            <a:pPr algn="ctr"/>
            <a:r>
              <a:rPr lang="en-GB" sz="4400" b="1" dirty="0">
                <a:solidFill>
                  <a:srgbClr val="101827"/>
                </a:solidFill>
              </a:rPr>
              <a:t>Thank you for your attention!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BD5AF5-EFC8-43A6-B165-0C5697A73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07DC5D-898E-4A50-97F1-F3DDC6D2C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59941F-82D4-4382-AEA7-13249AFE4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189C6807-63EC-4654-8B9A-DC3F1B655D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09297" y="4181517"/>
            <a:ext cx="2925127" cy="218102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F473C56E-5EA5-47D4-8514-F382E75B5A57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BA4E631-9F17-4EFB-87A9-3F381D7600F1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2E21C99-84CE-4684-A1C0-046EE0A6CDF5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</p:spTree>
    <p:extLst>
      <p:ext uri="{BB962C8B-B14F-4D97-AF65-F5344CB8AC3E}">
        <p14:creationId xmlns:p14="http://schemas.microsoft.com/office/powerpoint/2010/main" val="40386130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öszönöm a figyelmet! 1 sötét há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0213411F-9D4C-4FFF-9245-5DD0302D52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7D60CDE7-E5F4-4304-9C7E-AAC4A69C508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1818633" y="-749300"/>
            <a:ext cx="12135106" cy="8916705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ED3D6CA5-DE52-438E-B31A-3294B77997B3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874D299-0F60-46BE-9A32-B71E1EEFA2CD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04F0FAA6-A1B0-46A8-9A16-B1A5B950D912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A779E7EB-942D-4E1D-8B4E-97378E9B1037}"/>
              </a:ext>
            </a:extLst>
          </p:cNvPr>
          <p:cNvSpPr txBox="1"/>
          <p:nvPr userDrawn="1"/>
        </p:nvSpPr>
        <p:spPr>
          <a:xfrm>
            <a:off x="323850" y="3101875"/>
            <a:ext cx="8496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chemeClr val="bg1"/>
                </a:solidFill>
              </a:rPr>
              <a:t>Thank you for your attention!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75C320C9-50D1-43F0-87B6-0FDD2CE6ECB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109297" y="4181517"/>
            <a:ext cx="2925127" cy="21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8443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öszönöm a figyelmet! 2 sötét há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7E820C3E-899A-4C2F-A4CD-5411F9D987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9143718" cy="6858000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A3F506E5-4E5D-41FA-9A5C-184BE2321C8C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4B0362B-D7C7-4D30-87FF-63C41578824F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7521B546-8145-4DF3-ACC9-3746BEF9D4E9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</p:grpSp>
      <p:pic>
        <p:nvPicPr>
          <p:cNvPr id="10" name="Graphic 9">
            <a:extLst>
              <a:ext uri="{FF2B5EF4-FFF2-40B4-BE49-F238E27FC236}">
                <a16:creationId xmlns:a16="http://schemas.microsoft.com/office/drawing/2014/main" id="{32020CE0-9878-4799-9500-F37A914B998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09297" y="4204035"/>
            <a:ext cx="2925127" cy="21810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B017CA0-C3E0-4850-8D54-0DDC918CADC4}"/>
              </a:ext>
            </a:extLst>
          </p:cNvPr>
          <p:cNvSpPr txBox="1"/>
          <p:nvPr userDrawn="1"/>
        </p:nvSpPr>
        <p:spPr>
          <a:xfrm>
            <a:off x="323850" y="3044279"/>
            <a:ext cx="8496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46B4E5"/>
                </a:solidFill>
              </a:rPr>
              <a:t>Thank you for your attention!</a:t>
            </a:r>
          </a:p>
        </p:txBody>
      </p:sp>
    </p:spTree>
    <p:extLst>
      <p:ext uri="{BB962C8B-B14F-4D97-AF65-F5344CB8AC3E}">
        <p14:creationId xmlns:p14="http://schemas.microsoft.com/office/powerpoint/2010/main" val="1338798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852" y="1600203"/>
            <a:ext cx="6689425" cy="1909763"/>
          </a:xfrm>
        </p:spPr>
        <p:txBody>
          <a:bodyPr anchor="b"/>
          <a:lstStyle>
            <a:lvl1pPr algn="r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852" y="3602038"/>
            <a:ext cx="6689425" cy="1655762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5050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644EA401-57C6-4C99-947C-EAEB935D55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1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852" y="1600203"/>
            <a:ext cx="6689425" cy="1909763"/>
          </a:xfrm>
        </p:spPr>
        <p:txBody>
          <a:bodyPr anchor="b"/>
          <a:lstStyle>
            <a:lvl1pPr algn="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852" y="3602038"/>
            <a:ext cx="6689425" cy="1655762"/>
          </a:xfrm>
        </p:spPr>
        <p:txBody>
          <a:bodyPr/>
          <a:lstStyle>
            <a:lvl1pPr marL="0" indent="0" algn="r">
              <a:buNone/>
              <a:defRPr sz="2400">
                <a:solidFill>
                  <a:srgbClr val="46B4E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9489A3-C982-40BF-9914-F775798E5B47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4098167-1878-4396-B633-40405168BD1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6AC28698-4E71-4670-838C-615FF1EB0250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ACD1DE26-47E4-46B0-BC7D-E08413CE2D14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6C1159F-A459-43F0-9974-5E5387C38B41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</p:spTree>
    <p:extLst>
      <p:ext uri="{BB962C8B-B14F-4D97-AF65-F5344CB8AC3E}">
        <p14:creationId xmlns:p14="http://schemas.microsoft.com/office/powerpoint/2010/main" val="267029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645288B-0758-4168-8151-66959F957EED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017917"/>
            <a:ext cx="8496300" cy="5159046"/>
          </a:xfrm>
        </p:spPr>
        <p:txBody>
          <a:bodyPr>
            <a:normAutofit/>
          </a:bodyPr>
          <a:lstStyle>
            <a:lvl1pPr>
              <a:defRPr sz="4000"/>
            </a:lvl1pPr>
            <a:lvl2pPr>
              <a:defRPr sz="36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BD813E3-A81C-4DE3-ADAE-0CF674CEA2B6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4EA03EC-65E3-4159-899A-F1F6BF00AC67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F68D5F43-26A7-4771-ABCA-3146862017D5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76"/>
            <a:ext cx="8191500" cy="503386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A0CFE12F-2C5B-4BE5-BE6D-1203993F75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521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CABF31C8-C631-4FBB-92D7-C720560798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1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017917"/>
            <a:ext cx="8496300" cy="515904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9489A3-C982-40BF-9914-F775798E5B47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7F20D23-FDED-4E80-97BA-FB38DCDBF399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7E5C43-11E6-4C0B-8B1E-1B9AF855055E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A9CF5A6F-56D9-468B-A39A-EE1D758B2E54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76"/>
            <a:ext cx="8191500" cy="503386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FFCDC916-19B1-48F7-A510-50C3E4433BA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96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BC191F-AACC-4333-9E8D-7289264F6697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1709743"/>
            <a:ext cx="8496300" cy="2852737"/>
          </a:xfrm>
        </p:spPr>
        <p:txBody>
          <a:bodyPr anchor="b"/>
          <a:lstStyle>
            <a:lvl1pPr>
              <a:defRPr sz="6000" b="1">
                <a:solidFill>
                  <a:srgbClr val="10182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850" y="4589468"/>
            <a:ext cx="84963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5EC7431-32DA-4CBF-B065-8A203A932519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F4CABD8-42B2-4BFA-BC26-FA564CB07DE7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D11A29BE-B5FC-47B2-B833-F8C6DA263486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pic>
        <p:nvPicPr>
          <p:cNvPr id="11" name="Graphic 10">
            <a:extLst>
              <a:ext uri="{FF2B5EF4-FFF2-40B4-BE49-F238E27FC236}">
                <a16:creationId xmlns:a16="http://schemas.microsoft.com/office/drawing/2014/main" id="{7CCD785D-E117-40DA-B1C6-531C721EBA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ECEA9BC2-17EB-4581-AE7C-CB80870207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1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1709743"/>
            <a:ext cx="8496300" cy="2852737"/>
          </a:xfrm>
        </p:spPr>
        <p:txBody>
          <a:bodyPr anchor="b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850" y="4589468"/>
            <a:ext cx="84963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46B4E5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9489A3-C982-40BF-9914-F775798E5B47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D8EADCC-1D1C-422C-A6EC-1F2FCFD8045D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A2DA6DD-66D3-4A31-A1A9-F87B17BAEF8F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70F5C80-013F-487E-B139-7F920210DD25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pic>
        <p:nvPicPr>
          <p:cNvPr id="11" name="Graphic 10">
            <a:extLst>
              <a:ext uri="{FF2B5EF4-FFF2-40B4-BE49-F238E27FC236}">
                <a16:creationId xmlns:a16="http://schemas.microsoft.com/office/drawing/2014/main" id="{11D49FFA-D0FD-484E-9004-40A216EE679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269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3E3489B-5651-46B2-B37B-6625F1D5C7D3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03199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03199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7493F9E-6CAE-489F-BB69-AE21D8DAFABB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A2EB427-16A5-4224-9D72-E473397C93E3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4C9B571B-9CE1-4BC0-9691-F7C4B3E09DE8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80"/>
            <a:ext cx="8191500" cy="51201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0DBCFA91-5D34-486C-94DB-228ECB62FD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303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80"/>
            <a:ext cx="8191500" cy="51201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03199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03199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255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CECEC"/>
            </a:gs>
            <a:gs pos="50000">
              <a:schemeClr val="bg1">
                <a:lumMod val="95000"/>
              </a:schemeClr>
            </a:gs>
            <a:gs pos="100000">
              <a:schemeClr val="bg1">
                <a:lumMod val="9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E37BF1E-D4E4-407A-A87D-EB95457A9367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495B1226-516A-4BE5-AA96-2901C3EA976A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9E3D2F4A-921E-4406-AD70-084C3CC5FA0E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850" y="333376"/>
            <a:ext cx="8191500" cy="5319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850" y="1019295"/>
            <a:ext cx="8496300" cy="5157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2A563-62B5-4F3C-8079-8EA9E2A88D88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38949" y="634491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62750" y="615818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01827"/>
                </a:solidFill>
              </a:defRPr>
            </a:lvl1pPr>
          </a:lstStyle>
          <a:p>
            <a:fld id="{869489A3-C982-40BF-9914-F775798E5B47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1FDB98DD-4189-4A07-ABDD-A5C0E1F9E8AA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289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1" r:id="rId2"/>
    <p:sldLayoutId id="2147483675" r:id="rId3"/>
    <p:sldLayoutId id="2147483662" r:id="rId4"/>
    <p:sldLayoutId id="2147483676" r:id="rId5"/>
    <p:sldLayoutId id="2147483663" r:id="rId6"/>
    <p:sldLayoutId id="2147483677" r:id="rId7"/>
    <p:sldLayoutId id="2147483664" r:id="rId8"/>
    <p:sldLayoutId id="2147483678" r:id="rId9"/>
    <p:sldLayoutId id="2147483665" r:id="rId10"/>
    <p:sldLayoutId id="2147483666" r:id="rId11"/>
    <p:sldLayoutId id="2147483679" r:id="rId12"/>
    <p:sldLayoutId id="2147483667" r:id="rId13"/>
    <p:sldLayoutId id="2147483668" r:id="rId14"/>
    <p:sldLayoutId id="2147483680" r:id="rId15"/>
    <p:sldLayoutId id="2147483669" r:id="rId16"/>
    <p:sldLayoutId id="2147483674" r:id="rId17"/>
    <p:sldLayoutId id="2147483672" r:id="rId18"/>
    <p:sldLayoutId id="2147483673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101827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01827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01827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01827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01827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01827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0" userDrawn="1">
          <p15:clr>
            <a:srgbClr val="F26B43"/>
          </p15:clr>
        </p15:guide>
        <p15:guide id="2" pos="204" userDrawn="1">
          <p15:clr>
            <a:srgbClr val="F26B43"/>
          </p15:clr>
        </p15:guide>
        <p15:guide id="3" orient="horz" pos="4110" userDrawn="1">
          <p15:clr>
            <a:srgbClr val="F26B43"/>
          </p15:clr>
        </p15:guide>
        <p15:guide id="4" pos="555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openup.pte.hu/welcome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ktk.pte.hu/hu/hallgatok/tanulmanyok/felsooktatasi-szakkepzes/szakmai-gyakorlat" TargetMode="External"/><Relationship Id="rId2" Type="http://schemas.openxmlformats.org/officeDocument/2006/relationships/hyperlink" Target="https://ktk.pte.hu/hu/hallgatok/tanulmanyok/alap-es-osztatlan-kepzes/szakmai-gyakorlat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23850" y="2647021"/>
            <a:ext cx="8496300" cy="5159046"/>
          </a:xfrm>
        </p:spPr>
        <p:txBody>
          <a:bodyPr>
            <a:normAutofit/>
          </a:bodyPr>
          <a:lstStyle/>
          <a:p>
            <a:pPr algn="ctr"/>
            <a:endParaRPr lang="hu-HU" sz="2800" dirty="0"/>
          </a:p>
          <a:p>
            <a:pPr algn="ctr"/>
            <a:r>
              <a:rPr lang="hu-HU" dirty="0"/>
              <a:t>2024-25 tanév 2. félévében szakmai gyakorlatot teljesítőknek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397422" y="963997"/>
            <a:ext cx="8191500" cy="503386"/>
          </a:xfrm>
        </p:spPr>
        <p:txBody>
          <a:bodyPr>
            <a:noAutofit/>
          </a:bodyPr>
          <a:lstStyle/>
          <a:p>
            <a:r>
              <a:rPr lang="hu-HU" sz="3600" dirty="0"/>
              <a:t>Szakmai gyakorlati tájékoztató</a:t>
            </a:r>
          </a:p>
        </p:txBody>
      </p:sp>
    </p:spTree>
    <p:extLst>
      <p:ext uri="{BB962C8B-B14F-4D97-AF65-F5344CB8AC3E}">
        <p14:creationId xmlns:p14="http://schemas.microsoft.com/office/powerpoint/2010/main" val="1254071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23850" y="1698954"/>
            <a:ext cx="8496300" cy="5159046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dirty="0"/>
              <a:t>Hozott szakmai gyakorlat: </a:t>
            </a:r>
          </a:p>
          <a:p>
            <a:pPr marL="914400" lvl="1" indent="-457200"/>
            <a:r>
              <a:rPr lang="hu-HU" sz="2800" b="1" dirty="0"/>
              <a:t>a cégakkreditációs lapot kitöltés után és</a:t>
            </a:r>
          </a:p>
          <a:p>
            <a:pPr marL="914400" lvl="1" indent="-457200"/>
            <a:r>
              <a:rPr lang="hu-HU" sz="2800" b="1" dirty="0"/>
              <a:t>a fogadó nyilatkozat eredeti példányát a TO-n kell leadni.</a:t>
            </a:r>
            <a:endParaRPr lang="hu-HU" sz="2800" dirty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/>
              <a:t>Akkreditáció</a:t>
            </a:r>
          </a:p>
        </p:txBody>
      </p:sp>
    </p:spTree>
    <p:extLst>
      <p:ext uri="{BB962C8B-B14F-4D97-AF65-F5344CB8AC3E}">
        <p14:creationId xmlns:p14="http://schemas.microsoft.com/office/powerpoint/2010/main" val="3752777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3"/>
          <p:cNvSpPr txBox="1">
            <a:spLocks/>
          </p:cNvSpPr>
          <p:nvPr/>
        </p:nvSpPr>
        <p:spPr>
          <a:xfrm>
            <a:off x="457200" y="362190"/>
            <a:ext cx="8229600" cy="288000"/>
          </a:xfrm>
          <a:prstGeom prst="rect">
            <a:avLst/>
          </a:prstGeom>
        </p:spPr>
        <p:txBody>
          <a:bodyPr>
            <a:normAutofit fontScale="3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0182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/>
              <a:t>SZERZŐDÉSKÖTÉS</a:t>
            </a:r>
          </a:p>
        </p:txBody>
      </p:sp>
      <p:sp>
        <p:nvSpPr>
          <p:cNvPr id="3" name="Téglalap 2"/>
          <p:cNvSpPr/>
          <p:nvPr/>
        </p:nvSpPr>
        <p:spPr>
          <a:xfrm>
            <a:off x="798445" y="1206540"/>
            <a:ext cx="2448557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Saját helyek keresése</a:t>
            </a:r>
          </a:p>
        </p:txBody>
      </p:sp>
      <p:sp>
        <p:nvSpPr>
          <p:cNvPr id="4" name="Téglalap 3"/>
          <p:cNvSpPr/>
          <p:nvPr/>
        </p:nvSpPr>
        <p:spPr>
          <a:xfrm>
            <a:off x="3585465" y="1197471"/>
            <a:ext cx="1512168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Akkreditáció</a:t>
            </a:r>
          </a:p>
        </p:txBody>
      </p:sp>
      <p:sp>
        <p:nvSpPr>
          <p:cNvPr id="5" name="Téglalap 4"/>
          <p:cNvSpPr/>
          <p:nvPr/>
        </p:nvSpPr>
        <p:spPr>
          <a:xfrm>
            <a:off x="5436096" y="1197471"/>
            <a:ext cx="3024336" cy="14600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Együttműködési/kiegészítő megállapodás, fogadónyilatkozat, szerződéskötés stb.</a:t>
            </a:r>
          </a:p>
        </p:txBody>
      </p:sp>
      <p:sp>
        <p:nvSpPr>
          <p:cNvPr id="6" name="Jobbra nyíl 5"/>
          <p:cNvSpPr/>
          <p:nvPr/>
        </p:nvSpPr>
        <p:spPr>
          <a:xfrm>
            <a:off x="3247002" y="1392336"/>
            <a:ext cx="360040" cy="29895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Jobbra nyíl 6"/>
          <p:cNvSpPr/>
          <p:nvPr/>
        </p:nvSpPr>
        <p:spPr>
          <a:xfrm>
            <a:off x="5097633" y="1372029"/>
            <a:ext cx="360040" cy="29895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Jobbra nyíl 7"/>
          <p:cNvSpPr/>
          <p:nvPr/>
        </p:nvSpPr>
        <p:spPr>
          <a:xfrm>
            <a:off x="402400" y="1400849"/>
            <a:ext cx="406897" cy="259454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9" name="Tábláza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783248"/>
              </p:ext>
            </p:extLst>
          </p:nvPr>
        </p:nvGraphicFramePr>
        <p:xfrm>
          <a:off x="187896" y="3529253"/>
          <a:ext cx="8712968" cy="131414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14146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u="none" strike="noStrike" dirty="0">
                          <a:effectLst/>
                        </a:rPr>
                        <a:t>Együttműködési megállapodás és egyéb dokumentumok leadása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u="none" strike="noStrike" dirty="0">
                          <a:effectLst/>
                        </a:rPr>
                        <a:t> 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u="none" strike="noStrike" dirty="0">
                          <a:effectLst/>
                        </a:rPr>
                        <a:t>2025. január 8.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1111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23850" y="1944413"/>
            <a:ext cx="8496300" cy="40328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800" dirty="0"/>
              <a:t>A kari szakmai gyakorlati helyek meghirdetése, jelentkezés, interjúk: </a:t>
            </a:r>
          </a:p>
          <a:p>
            <a:r>
              <a:rPr lang="hu-HU" sz="2800" dirty="0"/>
              <a:t>2024. november 4.-től december 19.-ig</a:t>
            </a:r>
          </a:p>
          <a:p>
            <a:pPr marL="0" indent="0">
              <a:buNone/>
            </a:pPr>
            <a:endParaRPr lang="hu-HU" sz="1800" b="1" dirty="0"/>
          </a:p>
          <a:p>
            <a:pPr marL="0" indent="0">
              <a:buNone/>
            </a:pPr>
            <a:r>
              <a:rPr lang="hu-HU" sz="1800" b="1" dirty="0"/>
              <a:t>Kizárólag elektronikusan a </a:t>
            </a:r>
            <a:r>
              <a:rPr lang="hu-HU" sz="1800" b="1" dirty="0">
                <a:hlinkClick r:id="rId2"/>
              </a:rPr>
              <a:t>https://openup.pte.hu/welcome</a:t>
            </a:r>
            <a:r>
              <a:rPr lang="hu-HU" sz="1800" b="1" dirty="0"/>
              <a:t> oldalon.</a:t>
            </a:r>
          </a:p>
          <a:p>
            <a:pPr marL="0" indent="0">
              <a:buNone/>
            </a:pPr>
            <a:endParaRPr lang="hu-HU" sz="1800" dirty="0"/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Kari szakmai gyakorlati helyek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08329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19572" y="1345580"/>
            <a:ext cx="7848872" cy="14600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2400" dirty="0"/>
              <a:t>Szakmai gyakorlat</a:t>
            </a:r>
          </a:p>
        </p:txBody>
      </p:sp>
      <p:sp>
        <p:nvSpPr>
          <p:cNvPr id="3" name="Lefelé nyíl 2"/>
          <p:cNvSpPr/>
          <p:nvPr/>
        </p:nvSpPr>
        <p:spPr>
          <a:xfrm>
            <a:off x="7280585" y="771925"/>
            <a:ext cx="360040" cy="27908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Lefelé nyíl 3"/>
          <p:cNvSpPr/>
          <p:nvPr/>
        </p:nvSpPr>
        <p:spPr>
          <a:xfrm>
            <a:off x="4391980" y="2960652"/>
            <a:ext cx="360040" cy="27908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524019"/>
              </p:ext>
            </p:extLst>
          </p:nvPr>
        </p:nvGraphicFramePr>
        <p:xfrm>
          <a:off x="395536" y="3501008"/>
          <a:ext cx="8496944" cy="2088232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384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 fontAlgn="b"/>
                      <a:endParaRPr lang="hu-HU" sz="2400" b="0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u="none" strike="noStrike" dirty="0" err="1">
                          <a:effectLst/>
                          <a:latin typeface="+mj-lt"/>
                        </a:rPr>
                        <a:t>-tól</a:t>
                      </a:r>
                      <a:endParaRPr lang="hu-HU" sz="2400" b="1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u="none" strike="noStrike" dirty="0">
                          <a:effectLst/>
                          <a:latin typeface="+mj-lt"/>
                        </a:rPr>
                        <a:t>- </a:t>
                      </a:r>
                      <a:r>
                        <a:rPr lang="hu-HU" sz="2400" u="none" strike="noStrike" dirty="0" err="1">
                          <a:effectLst/>
                          <a:latin typeface="+mj-lt"/>
                        </a:rPr>
                        <a:t>ig</a:t>
                      </a:r>
                      <a:endParaRPr lang="hu-HU" sz="2400" b="1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u="none" strike="noStrike" dirty="0">
                          <a:effectLst/>
                          <a:latin typeface="+mj-lt"/>
                        </a:rPr>
                        <a:t>Szakmai gyakorlat 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u="none" strike="noStrike" dirty="0">
                          <a:effectLst/>
                          <a:latin typeface="+mj-lt"/>
                        </a:rPr>
                        <a:t>2025. január 27.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2025. május 4.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ím 2"/>
          <p:cNvSpPr txBox="1">
            <a:spLocks/>
          </p:cNvSpPr>
          <p:nvPr/>
        </p:nvSpPr>
        <p:spPr>
          <a:xfrm>
            <a:off x="900113" y="0"/>
            <a:ext cx="7993062" cy="549275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r>
              <a:rPr lang="hu-HU" sz="3600" kern="0" dirty="0"/>
              <a:t>Szakmai gyakorlat</a:t>
            </a:r>
          </a:p>
        </p:txBody>
      </p:sp>
      <p:sp>
        <p:nvSpPr>
          <p:cNvPr id="7" name="Cím 7"/>
          <p:cNvSpPr txBox="1">
            <a:spLocks/>
          </p:cNvSpPr>
          <p:nvPr/>
        </p:nvSpPr>
        <p:spPr>
          <a:xfrm>
            <a:off x="457200" y="362190"/>
            <a:ext cx="8229600" cy="288000"/>
          </a:xfrm>
          <a:prstGeom prst="rect">
            <a:avLst/>
          </a:prstGeom>
        </p:spPr>
        <p:txBody>
          <a:bodyPr>
            <a:normAutofit fontScale="3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0182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SZAKMAI GYAKORLATI IDŐ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46258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8"/>
          <p:cNvSpPr txBox="1">
            <a:spLocks/>
          </p:cNvSpPr>
          <p:nvPr/>
        </p:nvSpPr>
        <p:spPr>
          <a:xfrm>
            <a:off x="457200" y="362190"/>
            <a:ext cx="8229600" cy="288000"/>
          </a:xfrm>
          <a:prstGeom prst="rect">
            <a:avLst/>
          </a:prstGeom>
        </p:spPr>
        <p:txBody>
          <a:bodyPr>
            <a:normAutofit fontScale="3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0182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ÉRTÉKELÉS</a:t>
            </a: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250824" y="1157737"/>
            <a:ext cx="4680520" cy="14600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Mentori értékelés (szakmai gyakorlati igazolás) leadása</a:t>
            </a:r>
          </a:p>
        </p:txBody>
      </p:sp>
      <p:sp>
        <p:nvSpPr>
          <p:cNvPr id="4" name="Téglalap 3"/>
          <p:cNvSpPr/>
          <p:nvPr/>
        </p:nvSpPr>
        <p:spPr>
          <a:xfrm>
            <a:off x="5593750" y="1157737"/>
            <a:ext cx="2656871" cy="14600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Teljesítés (1-2–3-4-5)</a:t>
            </a:r>
          </a:p>
        </p:txBody>
      </p:sp>
      <p:sp>
        <p:nvSpPr>
          <p:cNvPr id="5" name="Jobbra nyíl 4"/>
          <p:cNvSpPr/>
          <p:nvPr/>
        </p:nvSpPr>
        <p:spPr>
          <a:xfrm>
            <a:off x="5082527" y="1738277"/>
            <a:ext cx="360040" cy="29895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Lefelé nyíl 5"/>
          <p:cNvSpPr/>
          <p:nvPr/>
        </p:nvSpPr>
        <p:spPr>
          <a:xfrm>
            <a:off x="2780184" y="699622"/>
            <a:ext cx="360040" cy="27908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776454"/>
              </p:ext>
            </p:extLst>
          </p:nvPr>
        </p:nvGraphicFramePr>
        <p:xfrm>
          <a:off x="250824" y="3212976"/>
          <a:ext cx="8191251" cy="288032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4326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46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016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u="none" strike="noStrike" dirty="0">
                          <a:effectLst/>
                        </a:rPr>
                        <a:t>Mentori értékelés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hu-HU" sz="2400" u="none" strike="noStrike" dirty="0">
                          <a:effectLst/>
                        </a:rPr>
                        <a:t>leadása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2025. május 4.  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u="none" strike="noStrike" dirty="0">
                          <a:effectLst/>
                        </a:rPr>
                        <a:t>Szakmai gyakorlat értékelése, </a:t>
                      </a:r>
                      <a:r>
                        <a:rPr lang="hu-HU" sz="2400" u="none" strike="noStrike" dirty="0" err="1">
                          <a:effectLst/>
                        </a:rPr>
                        <a:t>Neptun</a:t>
                      </a:r>
                      <a:r>
                        <a:rPr lang="hu-HU" sz="2400" u="none" strike="noStrike" dirty="0">
                          <a:effectLst/>
                        </a:rPr>
                        <a:t> rögzítés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2025. május 12-ig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0901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57200" indent="-457200">
              <a:lnSpc>
                <a:spcPct val="130000"/>
              </a:lnSpc>
            </a:pPr>
            <a:r>
              <a:rPr lang="hu-HU" sz="3200" b="1" dirty="0"/>
              <a:t>Szakdolgozati konzultáció </a:t>
            </a:r>
          </a:p>
          <a:p>
            <a:pPr lvl="1">
              <a:lnSpc>
                <a:spcPct val="130000"/>
              </a:lnSpc>
            </a:pPr>
            <a:r>
              <a:rPr lang="hu-HU" sz="3200" b="1" i="1" dirty="0"/>
              <a:t>konzulens</a:t>
            </a:r>
          </a:p>
          <a:p>
            <a:pPr marL="457200" indent="-457200">
              <a:lnSpc>
                <a:spcPct val="130000"/>
              </a:lnSpc>
            </a:pPr>
            <a:endParaRPr lang="hu-HU" sz="3200" b="1" dirty="0"/>
          </a:p>
          <a:p>
            <a:pPr marL="457200" indent="-457200">
              <a:lnSpc>
                <a:spcPct val="130000"/>
              </a:lnSpc>
            </a:pPr>
            <a:r>
              <a:rPr lang="hu-HU" sz="3200" b="1" dirty="0"/>
              <a:t>Szakmai gyakorlati konzultáció </a:t>
            </a:r>
          </a:p>
          <a:p>
            <a:pPr lvl="1">
              <a:lnSpc>
                <a:spcPct val="130000"/>
              </a:lnSpc>
            </a:pPr>
            <a:r>
              <a:rPr lang="hu-HU" sz="3200" b="1" i="1" dirty="0" err="1"/>
              <a:t>tutor</a:t>
            </a:r>
            <a:endParaRPr lang="hu-HU" sz="3200" b="1" i="1" dirty="0"/>
          </a:p>
          <a:p>
            <a:pPr marL="457200" indent="-457200">
              <a:lnSpc>
                <a:spcPct val="130000"/>
              </a:lnSpc>
            </a:pPr>
            <a:endParaRPr lang="hu-HU" sz="3200" b="1" i="1" dirty="0"/>
          </a:p>
          <a:p>
            <a:pPr marL="457200" indent="-457200">
              <a:lnSpc>
                <a:spcPct val="130000"/>
              </a:lnSpc>
            </a:pPr>
            <a:r>
              <a:rPr lang="hu-HU" sz="3200" b="1" i="1" dirty="0"/>
              <a:t>Adminisztratív, ügymeneti kérdések</a:t>
            </a:r>
          </a:p>
          <a:p>
            <a:pPr lvl="1">
              <a:lnSpc>
                <a:spcPct val="130000"/>
              </a:lnSpc>
            </a:pPr>
            <a:r>
              <a:rPr lang="hu-HU" sz="3200" b="1" i="1" dirty="0"/>
              <a:t>TO munkatársai</a:t>
            </a:r>
          </a:p>
          <a:p>
            <a:pPr marL="457200" indent="-457200">
              <a:lnSpc>
                <a:spcPct val="130000"/>
              </a:lnSpc>
            </a:pPr>
            <a:endParaRPr lang="hu-HU" sz="3200" b="1" i="1" dirty="0"/>
          </a:p>
          <a:p>
            <a:pPr marL="457200" indent="-457200">
              <a:lnSpc>
                <a:spcPct val="130000"/>
              </a:lnSpc>
            </a:pPr>
            <a:r>
              <a:rPr lang="hu-HU" sz="3200" b="1" i="1" dirty="0"/>
              <a:t>Céges problémák</a:t>
            </a:r>
          </a:p>
          <a:p>
            <a:pPr lvl="1">
              <a:lnSpc>
                <a:spcPct val="130000"/>
              </a:lnSpc>
            </a:pPr>
            <a:r>
              <a:rPr lang="hu-HU" sz="3200" b="1" i="1" dirty="0" err="1"/>
              <a:t>tutor</a:t>
            </a:r>
            <a:r>
              <a:rPr lang="hu-HU" sz="3200" b="1" i="1" dirty="0"/>
              <a:t>, illetve </a:t>
            </a:r>
            <a:r>
              <a:rPr lang="hu-HU" sz="3200" b="1" i="1" dirty="0" err="1"/>
              <a:t>Iflinger</a:t>
            </a:r>
            <a:r>
              <a:rPr lang="hu-HU" sz="3200" b="1" i="1" dirty="0"/>
              <a:t> Noémi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KONZULTÁCIÓ A GYAKORLAT ALATT</a:t>
            </a:r>
          </a:p>
        </p:txBody>
      </p:sp>
    </p:spTree>
    <p:extLst>
      <p:ext uri="{BB962C8B-B14F-4D97-AF65-F5344CB8AC3E}">
        <p14:creationId xmlns:p14="http://schemas.microsoft.com/office/powerpoint/2010/main" val="293655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23850" y="1816703"/>
            <a:ext cx="8496300" cy="5159046"/>
          </a:xfrm>
        </p:spPr>
        <p:txBody>
          <a:bodyPr>
            <a:normAutofit/>
          </a:bodyPr>
          <a:lstStyle/>
          <a:p>
            <a:r>
              <a:rPr lang="hu-HU" sz="2400" dirty="0">
                <a:solidFill>
                  <a:schemeClr val="tx1"/>
                </a:solidFill>
              </a:rPr>
              <a:t>Lásd a szabályzat mellékleteit</a:t>
            </a:r>
            <a:endParaRPr lang="hu-HU" sz="24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/>
              <a:t>Dokumentumok</a:t>
            </a:r>
          </a:p>
        </p:txBody>
      </p:sp>
    </p:spTree>
    <p:extLst>
      <p:ext uri="{BB962C8B-B14F-4D97-AF65-F5344CB8AC3E}">
        <p14:creationId xmlns:p14="http://schemas.microsoft.com/office/powerpoint/2010/main" val="37420196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/>
              <a:t>Kérdések?</a:t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0096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23850" y="1186083"/>
            <a:ext cx="8496300" cy="515904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hu-HU" sz="2400" b="1" dirty="0"/>
              <a:t>Dr. Kovács Balázs: </a:t>
            </a:r>
            <a:r>
              <a:rPr lang="hu-HU" sz="2400" dirty="0" err="1"/>
              <a:t>tutor</a:t>
            </a:r>
            <a:r>
              <a:rPr lang="hu-HU" sz="2400" dirty="0"/>
              <a:t>, szakmai gyakorlattal kapcsolatos információk, tanácsok</a:t>
            </a:r>
          </a:p>
          <a:p>
            <a:endParaRPr lang="hu-HU" sz="2400" b="1" dirty="0"/>
          </a:p>
          <a:p>
            <a:r>
              <a:rPr lang="hu-HU" sz="2400" b="1" dirty="0" err="1"/>
              <a:t>Iflinger</a:t>
            </a:r>
            <a:r>
              <a:rPr lang="hu-HU" sz="2400" b="1" dirty="0"/>
              <a:t> Noémi: </a:t>
            </a:r>
            <a:r>
              <a:rPr lang="hu-HU" sz="2400" dirty="0"/>
              <a:t>kari szervezésű helyek felkutatása, ajánlása</a:t>
            </a:r>
          </a:p>
          <a:p>
            <a:r>
              <a:rPr lang="hu-HU" sz="2400" b="1" dirty="0">
                <a:cs typeface="Arial"/>
              </a:rPr>
              <a:t>Tóth Csenge</a:t>
            </a:r>
            <a:r>
              <a:rPr lang="hu-HU" sz="2400" dirty="0">
                <a:cs typeface="Arial"/>
              </a:rPr>
              <a:t>: </a:t>
            </a:r>
            <a:r>
              <a:rPr lang="hu-HU" sz="2400" dirty="0" err="1">
                <a:cs typeface="Arial"/>
              </a:rPr>
              <a:t>openup</a:t>
            </a:r>
            <a:r>
              <a:rPr lang="hu-HU" sz="2400" dirty="0">
                <a:cs typeface="Arial"/>
              </a:rPr>
              <a:t> ügyintézés</a:t>
            </a:r>
          </a:p>
          <a:p>
            <a:endParaRPr lang="hu-HU" sz="2400" dirty="0"/>
          </a:p>
          <a:p>
            <a:r>
              <a:rPr lang="hu-HU" sz="2400" b="1" dirty="0"/>
              <a:t>Szilágyi Zsuzsanna: </a:t>
            </a:r>
            <a:r>
              <a:rPr lang="hu-HU" sz="2400" u="sng" dirty="0"/>
              <a:t>FOKSZ nappali</a:t>
            </a:r>
            <a:r>
              <a:rPr lang="hu-HU" sz="2400" dirty="0"/>
              <a:t> szakmai gyakorlat operatív intézése, elektronikus rendszerek, stb.</a:t>
            </a:r>
            <a:endParaRPr lang="hu-HU" sz="2400" dirty="0">
              <a:cs typeface="Arial"/>
            </a:endParaRPr>
          </a:p>
          <a:p>
            <a:r>
              <a:rPr lang="hu-HU" sz="2400" b="1" dirty="0" err="1"/>
              <a:t>Schunk</a:t>
            </a:r>
            <a:r>
              <a:rPr lang="hu-HU" sz="2400" b="1" dirty="0"/>
              <a:t> Szilvia</a:t>
            </a:r>
            <a:r>
              <a:rPr lang="hu-HU" sz="2400" dirty="0"/>
              <a:t>: </a:t>
            </a:r>
            <a:r>
              <a:rPr lang="hu-HU" sz="2400" u="sng" dirty="0" err="1"/>
              <a:t>BSc</a:t>
            </a:r>
            <a:r>
              <a:rPr lang="hu-HU" sz="2400" u="sng" dirty="0"/>
              <a:t> nappali</a:t>
            </a:r>
            <a:r>
              <a:rPr lang="hu-HU" sz="2400" dirty="0"/>
              <a:t> szakmai gyakorlat operatív intézése, elektronikus rendszerek, stb.</a:t>
            </a:r>
          </a:p>
          <a:p>
            <a:r>
              <a:rPr lang="hu-HU" sz="2400" b="1" dirty="0">
                <a:cs typeface="Arial" panose="020B0604020202020204"/>
              </a:rPr>
              <a:t>Gáspárné Szomor Anett:</a:t>
            </a:r>
            <a:r>
              <a:rPr lang="hu-HU" sz="2400" dirty="0">
                <a:cs typeface="Arial" panose="020B0604020202020204"/>
              </a:rPr>
              <a:t> </a:t>
            </a:r>
            <a:r>
              <a:rPr lang="hu-HU" sz="2400" u="sng" dirty="0">
                <a:cs typeface="Arial" panose="020B0604020202020204"/>
              </a:rPr>
              <a:t>FOKSZ levelező, </a:t>
            </a:r>
            <a:r>
              <a:rPr lang="hu-HU" sz="2400" u="sng" dirty="0" err="1">
                <a:cs typeface="Arial" panose="020B0604020202020204"/>
              </a:rPr>
              <a:t>BSc</a:t>
            </a:r>
            <a:r>
              <a:rPr lang="hu-HU" sz="2400" u="sng" dirty="0">
                <a:cs typeface="Arial" panose="020B0604020202020204"/>
              </a:rPr>
              <a:t> levelező</a:t>
            </a:r>
            <a:r>
              <a:rPr lang="hu-HU" sz="2400" dirty="0">
                <a:cs typeface="Arial" panose="020B0604020202020204"/>
              </a:rPr>
              <a:t> </a:t>
            </a:r>
            <a:r>
              <a:rPr lang="hu-HU" sz="2400" dirty="0">
                <a:ea typeface="+mn-lt"/>
                <a:cs typeface="+mn-lt"/>
              </a:rPr>
              <a:t>szakmai gyakorlat operatív intézése, elektronikus rendszerek, stb.</a:t>
            </a:r>
            <a:endParaRPr lang="hu-HU" sz="2400" dirty="0">
              <a:cs typeface="Arial" panose="020B0604020202020204"/>
            </a:endParaRPr>
          </a:p>
          <a:p>
            <a:pPr marL="0" indent="0">
              <a:buNone/>
            </a:pPr>
            <a:endParaRPr lang="hu-HU" u="sng" dirty="0">
              <a:cs typeface="Arial" panose="020B0604020202020204"/>
            </a:endParaRPr>
          </a:p>
          <a:p>
            <a:endParaRPr lang="hu-HU" dirty="0">
              <a:cs typeface="Arial" panose="020B0604020202020204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/>
              <a:t>Bemutatkozás</a:t>
            </a:r>
          </a:p>
        </p:txBody>
      </p:sp>
    </p:spTree>
    <p:extLst>
      <p:ext uri="{BB962C8B-B14F-4D97-AF65-F5344CB8AC3E}">
        <p14:creationId xmlns:p14="http://schemas.microsoft.com/office/powerpoint/2010/main" val="1147300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363220" indent="-363220">
              <a:lnSpc>
                <a:spcPct val="95000"/>
              </a:lnSpc>
            </a:pPr>
            <a:r>
              <a:rPr lang="hu-HU" sz="2400" b="1" dirty="0"/>
              <a:t>Az üzleti szakokon </a:t>
            </a:r>
            <a:r>
              <a:rPr lang="hu-HU" sz="2400" dirty="0"/>
              <a:t>a tanterv kötelező része az </a:t>
            </a:r>
            <a:r>
              <a:rPr lang="hu-HU" sz="2400" b="1" dirty="0"/>
              <a:t>egy félévig (</a:t>
            </a:r>
            <a:r>
              <a:rPr lang="hu-HU" sz="2400" dirty="0"/>
              <a:t>turizmus-vendéglátás szakon alapképzésen 2 félévig</a:t>
            </a:r>
            <a:r>
              <a:rPr lang="hu-HU" sz="2400" b="1" dirty="0"/>
              <a:t>) tartó szakmai gyakorlat</a:t>
            </a:r>
            <a:endParaRPr lang="hu-HU" dirty="0"/>
          </a:p>
          <a:p>
            <a:pPr marL="363220" indent="-363220">
              <a:lnSpc>
                <a:spcPct val="95000"/>
              </a:lnSpc>
            </a:pPr>
            <a:endParaRPr lang="hu-HU" sz="2400" b="1" dirty="0">
              <a:cs typeface="Arial" panose="020B0604020202020204"/>
            </a:endParaRPr>
          </a:p>
          <a:p>
            <a:pPr marL="363220" indent="-363220">
              <a:lnSpc>
                <a:spcPct val="95000"/>
              </a:lnSpc>
            </a:pPr>
            <a:r>
              <a:rPr lang="hu-HU" sz="2400" b="1" dirty="0"/>
              <a:t>155 kredit teljesítése után mehet valaki gyakorlatra</a:t>
            </a:r>
            <a:endParaRPr lang="hu-HU" sz="2400" b="1" dirty="0">
              <a:cs typeface="Arial" panose="020B0604020202020204"/>
            </a:endParaRPr>
          </a:p>
          <a:p>
            <a:pPr marL="363220" indent="-363220">
              <a:lnSpc>
                <a:spcPct val="95000"/>
              </a:lnSpc>
            </a:pPr>
            <a:r>
              <a:rPr lang="hu-HU" sz="2400" b="1" dirty="0"/>
              <a:t>(FOKSZ képzésen 75 kredit)</a:t>
            </a:r>
            <a:endParaRPr lang="hu-HU" sz="2400" b="1" dirty="0">
              <a:cs typeface="Arial" panose="020B0604020202020204"/>
            </a:endParaRPr>
          </a:p>
          <a:p>
            <a:pPr marL="363220" indent="-363220">
              <a:lnSpc>
                <a:spcPct val="95000"/>
              </a:lnSpc>
            </a:pPr>
            <a:endParaRPr lang="hu-HU" sz="2400" b="1" dirty="0">
              <a:cs typeface="Arial" panose="020B0604020202020204"/>
            </a:endParaRPr>
          </a:p>
          <a:p>
            <a:pPr marL="363220" indent="-363220">
              <a:lnSpc>
                <a:spcPct val="95000"/>
              </a:lnSpc>
            </a:pPr>
            <a:r>
              <a:rPr lang="hu-HU" sz="2400" b="1" dirty="0"/>
              <a:t>A gyakorlatot </a:t>
            </a:r>
            <a:r>
              <a:rPr lang="hu-HU" sz="2400" dirty="0"/>
              <a:t>igazolható és értékelt módon</a:t>
            </a:r>
            <a:r>
              <a:rPr lang="hu-HU" sz="2400" b="1" dirty="0"/>
              <a:t> kell teljesíteni, </a:t>
            </a:r>
            <a:endParaRPr lang="hu-HU" sz="2400" b="1" dirty="0">
              <a:cs typeface="Arial" panose="020B0604020202020204"/>
            </a:endParaRPr>
          </a:p>
          <a:p>
            <a:pPr marL="763270" lvl="1" indent="-363220">
              <a:lnSpc>
                <a:spcPct val="95000"/>
              </a:lnSpc>
            </a:pPr>
            <a:r>
              <a:rPr lang="hu-HU" sz="2400" b="1" dirty="0"/>
              <a:t>az ajánlott tanterv szerinti </a:t>
            </a:r>
            <a:endParaRPr lang="hu-HU" sz="2400" b="1" dirty="0">
              <a:cs typeface="Arial" panose="020B0604020202020204"/>
            </a:endParaRPr>
          </a:p>
          <a:p>
            <a:pPr marL="1163320" lvl="2" indent="-363220">
              <a:lnSpc>
                <a:spcPct val="95000"/>
              </a:lnSpc>
            </a:pPr>
            <a:r>
              <a:rPr lang="hu-HU" sz="2400" dirty="0"/>
              <a:t>7. félévben – </a:t>
            </a:r>
            <a:r>
              <a:rPr lang="hu-HU" sz="2400" dirty="0" err="1"/>
              <a:t>BSc</a:t>
            </a:r>
            <a:endParaRPr lang="hu-HU" sz="2400" dirty="0" err="1">
              <a:cs typeface="Arial"/>
            </a:endParaRPr>
          </a:p>
          <a:p>
            <a:pPr marL="1163320" lvl="2" indent="-363220">
              <a:lnSpc>
                <a:spcPct val="95000"/>
              </a:lnSpc>
            </a:pPr>
            <a:r>
              <a:rPr lang="hu-HU" sz="2400" dirty="0"/>
              <a:t>4. félévben – FOKSZ</a:t>
            </a:r>
            <a:endParaRPr lang="hu-HU" sz="2400" dirty="0">
              <a:cs typeface="Arial" panose="020B0604020202020204"/>
            </a:endParaRPr>
          </a:p>
          <a:p>
            <a:pPr marL="363220" indent="-363220">
              <a:lnSpc>
                <a:spcPct val="95000"/>
              </a:lnSpc>
            </a:pPr>
            <a:r>
              <a:rPr lang="hu-HU" sz="2400" dirty="0"/>
              <a:t>A záróvizsgára bocsátás feltétele</a:t>
            </a:r>
            <a:r>
              <a:rPr lang="hu-HU" sz="2400" b="1" dirty="0"/>
              <a:t> az előírt szakmai gyakorlat teljesítése is.</a:t>
            </a:r>
            <a:endParaRPr lang="hu-HU" sz="2400" b="1" dirty="0">
              <a:cs typeface="Arial" panose="020B0604020202020204"/>
            </a:endParaRP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/>
              <a:t>A szakmai gyakorlat alapvető keretei</a:t>
            </a:r>
          </a:p>
        </p:txBody>
      </p:sp>
    </p:spTree>
    <p:extLst>
      <p:ext uri="{BB962C8B-B14F-4D97-AF65-F5344CB8AC3E}">
        <p14:creationId xmlns:p14="http://schemas.microsoft.com/office/powerpoint/2010/main" val="437397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arenR"/>
            </a:pPr>
            <a:r>
              <a:rPr lang="hu-HU" sz="2400" b="1" dirty="0"/>
              <a:t>PTE KTK honlap:</a:t>
            </a:r>
            <a:r>
              <a:rPr lang="hu-HU" sz="2400" i="1" dirty="0"/>
              <a:t> </a:t>
            </a:r>
            <a:r>
              <a:rPr lang="hu-HU" sz="2400" dirty="0"/>
              <a:t>a hivatalos szabályzat és jelen anyag </a:t>
            </a:r>
          </a:p>
          <a:p>
            <a:pPr marL="0" indent="0">
              <a:buNone/>
            </a:pPr>
            <a:endParaRPr lang="hu-HU" sz="2400" dirty="0">
              <a:cs typeface="Arial"/>
            </a:endParaRPr>
          </a:p>
          <a:p>
            <a:pPr marL="0" indent="0">
              <a:buNone/>
            </a:pPr>
            <a:endParaRPr lang="hu-HU" sz="1800" b="1" dirty="0">
              <a:cs typeface="Arial" panose="020B0604020202020204"/>
            </a:endParaRPr>
          </a:p>
          <a:p>
            <a:pPr marL="685800">
              <a:buFont typeface="Arial" pitchFamily="2" charset="2"/>
              <a:buChar char="•"/>
            </a:pPr>
            <a:r>
              <a:rPr lang="hu-HU" sz="2400" b="1" dirty="0">
                <a:ea typeface="+mn-lt"/>
                <a:cs typeface="+mn-lt"/>
                <a:hlinkClick r:id="rId2"/>
              </a:rPr>
              <a:t>Tanulmányok / Alapképzés / Szakmai gyakorlat</a:t>
            </a:r>
            <a:endParaRPr lang="hu-HU"/>
          </a:p>
          <a:p>
            <a:pPr marL="685800">
              <a:buFont typeface="Arial" pitchFamily="2" charset="2"/>
            </a:pPr>
            <a:r>
              <a:rPr lang="hu-HU" sz="2400" b="1" dirty="0">
                <a:ea typeface="+mn-lt"/>
                <a:cs typeface="+mn-lt"/>
                <a:hlinkClick r:id="rId3"/>
              </a:rPr>
              <a:t>Tanulmányok / Felsőoktatási szakképzés / Szakmai gyakorlat</a:t>
            </a:r>
            <a:endParaRPr lang="hu-HU" sz="2400" b="1" dirty="0">
              <a:cs typeface="Arial"/>
            </a:endParaRPr>
          </a:p>
          <a:p>
            <a:pPr marL="400050" lvl="1"/>
            <a:endParaRPr lang="hu-HU" sz="2400" b="1" dirty="0"/>
          </a:p>
          <a:p>
            <a:pPr marL="539750" indent="-539750">
              <a:buNone/>
            </a:pPr>
            <a:r>
              <a:rPr lang="hu-HU" sz="2400" b="1" dirty="0"/>
              <a:t>2) 	Közvetlen: </a:t>
            </a:r>
          </a:p>
          <a:p>
            <a:pPr marL="804545"/>
            <a:r>
              <a:rPr lang="hu-HU" sz="2400" dirty="0" err="1"/>
              <a:t>Tutorok</a:t>
            </a:r>
            <a:endParaRPr lang="hu-HU" sz="2400" dirty="0">
              <a:cs typeface="Arial" panose="020B0604020202020204"/>
            </a:endParaRPr>
          </a:p>
          <a:p>
            <a:pPr marL="804545"/>
            <a:r>
              <a:rPr lang="hu-HU" sz="2400" dirty="0"/>
              <a:t>TO</a:t>
            </a:r>
            <a:endParaRPr lang="hu-HU" sz="2400" dirty="0">
              <a:cs typeface="Arial" panose="020B0604020202020204"/>
            </a:endParaRP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/>
              <a:t>Szabályzatok, információk, dokumentumok</a:t>
            </a:r>
          </a:p>
        </p:txBody>
      </p:sp>
    </p:spTree>
    <p:extLst>
      <p:ext uri="{BB962C8B-B14F-4D97-AF65-F5344CB8AC3E}">
        <p14:creationId xmlns:p14="http://schemas.microsoft.com/office/powerpoint/2010/main" val="811532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pPr marL="342900" indent="-342900">
              <a:spcBef>
                <a:spcPct val="15000"/>
              </a:spcBef>
            </a:pPr>
            <a:r>
              <a:rPr lang="hu-HU" sz="2400" dirty="0"/>
              <a:t>A szakmai gyakorlati félév is </a:t>
            </a:r>
            <a:r>
              <a:rPr lang="hu-HU" sz="2400" b="1" dirty="0"/>
              <a:t>„szorgalmi-” és vizsga-időszakból</a:t>
            </a:r>
            <a:r>
              <a:rPr lang="hu-HU" sz="2400" dirty="0"/>
              <a:t> áll.</a:t>
            </a:r>
          </a:p>
          <a:p>
            <a:pPr marL="342900" indent="-342900">
              <a:spcBef>
                <a:spcPct val="15000"/>
              </a:spcBef>
            </a:pPr>
            <a:endParaRPr lang="hu-HU" sz="2400" dirty="0"/>
          </a:p>
          <a:p>
            <a:pPr marL="342900" indent="-342900">
              <a:spcBef>
                <a:spcPct val="15000"/>
              </a:spcBef>
            </a:pPr>
            <a:r>
              <a:rPr lang="hu-HU" sz="2400" u="sng" dirty="0" err="1"/>
              <a:t>BSc</a:t>
            </a:r>
            <a:r>
              <a:rPr lang="hu-HU" sz="2400" u="sng" dirty="0"/>
              <a:t> képzésen</a:t>
            </a:r>
            <a:r>
              <a:rPr lang="hu-HU" sz="2400" dirty="0"/>
              <a:t> (nappali/levelező) szorgalmi időszakban </a:t>
            </a:r>
            <a:r>
              <a:rPr lang="hu-HU" sz="2400" b="1" dirty="0"/>
              <a:t>14 hét szakmai gyakorlat</a:t>
            </a:r>
            <a:r>
              <a:rPr lang="hu-HU" sz="2400" dirty="0"/>
              <a:t> teljesítendő. Ebből </a:t>
            </a:r>
          </a:p>
          <a:p>
            <a:pPr lvl="1">
              <a:lnSpc>
                <a:spcPct val="80000"/>
              </a:lnSpc>
              <a:spcBef>
                <a:spcPct val="15000"/>
              </a:spcBef>
            </a:pPr>
            <a:r>
              <a:rPr lang="hu-HU" sz="2400" dirty="0"/>
              <a:t>(minimum) </a:t>
            </a:r>
            <a:r>
              <a:rPr lang="hu-HU" sz="2400" b="1" dirty="0"/>
              <a:t>12 hét közvetlen </a:t>
            </a:r>
            <a:r>
              <a:rPr lang="hu-HU" sz="2400" dirty="0"/>
              <a:t>a gyakorlat helyén</a:t>
            </a:r>
          </a:p>
          <a:p>
            <a:pPr lvl="1">
              <a:lnSpc>
                <a:spcPct val="80000"/>
              </a:lnSpc>
              <a:spcBef>
                <a:spcPct val="15000"/>
              </a:spcBef>
            </a:pPr>
            <a:r>
              <a:rPr lang="hu-HU" sz="2400" dirty="0"/>
              <a:t>(maximum) </a:t>
            </a:r>
            <a:r>
              <a:rPr lang="hu-HU" sz="2400" b="1" dirty="0"/>
              <a:t>2 hét </a:t>
            </a:r>
            <a:r>
              <a:rPr lang="hu-HU" sz="2400" dirty="0"/>
              <a:t>szakdolgozat-készítésre:</a:t>
            </a:r>
          </a:p>
          <a:p>
            <a:pPr marL="1257300" lvl="2" indent="-342900">
              <a:lnSpc>
                <a:spcPct val="80000"/>
              </a:lnSpc>
              <a:spcBef>
                <a:spcPct val="15000"/>
              </a:spcBef>
            </a:pPr>
            <a:r>
              <a:rPr lang="hu-HU" sz="2400" b="1" dirty="0"/>
              <a:t>2+12 vagy 12+2 vagy 14 </a:t>
            </a:r>
            <a:r>
              <a:rPr lang="hu-HU" sz="2400" dirty="0"/>
              <a:t>(nincs rögzítve)</a:t>
            </a:r>
          </a:p>
          <a:p>
            <a:pPr marL="1257300" lvl="2" indent="-342900">
              <a:lnSpc>
                <a:spcPct val="80000"/>
              </a:lnSpc>
              <a:spcBef>
                <a:spcPct val="15000"/>
              </a:spcBef>
            </a:pPr>
            <a:r>
              <a:rPr lang="hu-HU" sz="2400" b="1" dirty="0"/>
              <a:t>6+(2)+6, 6 és 6 – </a:t>
            </a:r>
            <a:r>
              <a:rPr lang="hu-HU" sz="2400" dirty="0"/>
              <a:t>(41 nap)</a:t>
            </a:r>
            <a:endParaRPr lang="hu-HU" dirty="0">
              <a:cs typeface="Arial"/>
            </a:endParaRPr>
          </a:p>
          <a:p>
            <a:pPr marL="342900" indent="-342900">
              <a:spcBef>
                <a:spcPct val="15000"/>
              </a:spcBef>
            </a:pPr>
            <a:r>
              <a:rPr lang="hu-HU" sz="2400" u="sng" dirty="0" err="1"/>
              <a:t>FOKSz</a:t>
            </a:r>
            <a:r>
              <a:rPr lang="hu-HU" sz="2400" u="sng" dirty="0"/>
              <a:t> nappali</a:t>
            </a:r>
            <a:r>
              <a:rPr lang="hu-HU" sz="2400" dirty="0"/>
              <a:t> képzésen 14 hét szakmai gyakorlat teljesítendő</a:t>
            </a:r>
            <a:endParaRPr lang="hu-HU" sz="2400" dirty="0">
              <a:cs typeface="Arial"/>
            </a:endParaRPr>
          </a:p>
          <a:p>
            <a:pPr marL="342900" indent="-342900">
              <a:spcBef>
                <a:spcPct val="15000"/>
              </a:spcBef>
            </a:pPr>
            <a:r>
              <a:rPr lang="hu-HU" sz="2400" u="sng" dirty="0" err="1">
                <a:ea typeface="+mn-lt"/>
                <a:cs typeface="+mn-lt"/>
              </a:rPr>
              <a:t>FOKSz</a:t>
            </a:r>
            <a:r>
              <a:rPr lang="hu-HU" sz="2400" u="sng" dirty="0">
                <a:ea typeface="+mn-lt"/>
                <a:cs typeface="+mn-lt"/>
              </a:rPr>
              <a:t> levelező</a:t>
            </a:r>
            <a:r>
              <a:rPr lang="hu-HU" sz="2400" dirty="0">
                <a:ea typeface="+mn-lt"/>
                <a:cs typeface="+mn-lt"/>
              </a:rPr>
              <a:t> képzésen 6 hét szakmai gyakorlat teljesítendő</a:t>
            </a:r>
            <a:endParaRPr lang="en-US" sz="2400" dirty="0">
              <a:ea typeface="+mn-lt"/>
              <a:cs typeface="+mn-lt"/>
            </a:endParaRPr>
          </a:p>
          <a:p>
            <a:pPr marL="342900" indent="-342900">
              <a:spcBef>
                <a:spcPct val="15000"/>
              </a:spcBef>
            </a:pPr>
            <a:endParaRPr lang="hu-HU" sz="2400" dirty="0"/>
          </a:p>
          <a:p>
            <a:pPr marL="342900" indent="-342900">
              <a:spcBef>
                <a:spcPct val="15000"/>
              </a:spcBef>
            </a:pPr>
            <a:r>
              <a:rPr lang="hu-HU" sz="2400" dirty="0"/>
              <a:t>Legkorábban a januári vizsgaidőszak után </a:t>
            </a:r>
            <a:r>
              <a:rPr lang="hu-HU" sz="2400"/>
              <a:t>(2025.01.27.)</a:t>
            </a:r>
            <a:r>
              <a:rPr lang="hu-HU" sz="2400">
                <a:ea typeface="+mn-lt"/>
                <a:cs typeface="+mn-lt"/>
              </a:rPr>
              <a:t> </a:t>
            </a:r>
            <a:r>
              <a:rPr lang="hu-HU" sz="2400" dirty="0">
                <a:ea typeface="+mn-lt"/>
                <a:cs typeface="+mn-lt"/>
              </a:rPr>
              <a:t>lehet elkezdeni; úgy, hogy a megadott határidőre be lehessen fejezni.</a:t>
            </a:r>
            <a:endParaRPr lang="hu-HU" sz="2400" dirty="0">
              <a:cs typeface="Arial"/>
            </a:endParaRPr>
          </a:p>
          <a:p>
            <a:endParaRPr lang="hu-HU" dirty="0">
              <a:cs typeface="Arial" panose="020B0604020202020204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/>
              <a:t>A gyakorlati félév beosztása</a:t>
            </a:r>
          </a:p>
        </p:txBody>
      </p:sp>
    </p:spTree>
    <p:extLst>
      <p:ext uri="{BB962C8B-B14F-4D97-AF65-F5344CB8AC3E}">
        <p14:creationId xmlns:p14="http://schemas.microsoft.com/office/powerpoint/2010/main" val="2607151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/>
            <a:r>
              <a:rPr lang="hu-HU" sz="2800" b="1" dirty="0"/>
              <a:t>Szakmai tapasztalatszerzés, gyakorlati feladatok megoldása</a:t>
            </a:r>
          </a:p>
          <a:p>
            <a:pPr marL="457200" indent="-457200"/>
            <a:endParaRPr lang="hu-HU" sz="2800" b="1" dirty="0"/>
          </a:p>
          <a:p>
            <a:pPr marL="457200" indent="-457200"/>
            <a:r>
              <a:rPr lang="hu-HU" sz="2800" b="1" dirty="0"/>
              <a:t>A szakdolgozat elkészítése a szakdolgozat konzultáció keretében – tárgyként külön teljesítendő</a:t>
            </a:r>
          </a:p>
          <a:p>
            <a:pPr marL="457200" indent="-457200"/>
            <a:endParaRPr lang="hu-HU" sz="2800" b="1" dirty="0"/>
          </a:p>
          <a:p>
            <a:pPr marL="457200" indent="-457200"/>
            <a:r>
              <a:rPr lang="hu-HU" sz="2800" b="1" dirty="0"/>
              <a:t>Szakmai gyakorlat tárgyat </a:t>
            </a:r>
            <a:r>
              <a:rPr lang="hu-HU" sz="2800" b="1" dirty="0">
                <a:solidFill>
                  <a:srgbClr val="FF0000"/>
                </a:solidFill>
              </a:rPr>
              <a:t>hallgató veszi fel </a:t>
            </a:r>
          </a:p>
          <a:p>
            <a:pPr marL="914400" lvl="1" indent="-457200"/>
            <a:r>
              <a:rPr lang="hu-HU" sz="2400" b="1" dirty="0"/>
              <a:t>a 7. félévben (20 kredit) </a:t>
            </a:r>
            <a:r>
              <a:rPr lang="hu-HU" sz="2400" b="1" dirty="0" err="1"/>
              <a:t>BSc</a:t>
            </a:r>
            <a:endParaRPr lang="hu-HU" sz="2400" b="1" dirty="0"/>
          </a:p>
          <a:p>
            <a:pPr marL="914400" lvl="1" indent="-457200"/>
            <a:r>
              <a:rPr lang="hu-HU" sz="2400" b="1" dirty="0"/>
              <a:t>a 4. félévben (30 kredit) FOKSZ</a:t>
            </a:r>
          </a:p>
          <a:p>
            <a:pPr marL="457200" indent="-457200"/>
            <a:endParaRPr lang="hu-HU" sz="2800" b="1" dirty="0"/>
          </a:p>
          <a:p>
            <a:pPr marL="457200" indent="-457200"/>
            <a:r>
              <a:rPr lang="hu-HU" sz="2800" b="1" dirty="0"/>
              <a:t>A gyakorlat véleményezése:</a:t>
            </a:r>
          </a:p>
          <a:p>
            <a:pPr lvl="1"/>
            <a:r>
              <a:rPr lang="hu-HU" sz="2800" dirty="0"/>
              <a:t>A mentor a hallgatóról – mentori értékelés</a:t>
            </a:r>
          </a:p>
          <a:p>
            <a:pPr marL="457200" indent="-457200"/>
            <a:endParaRPr lang="hu-HU" sz="2800" b="1" dirty="0"/>
          </a:p>
          <a:p>
            <a:pPr marL="457200" indent="-457200"/>
            <a:r>
              <a:rPr lang="hu-HU" sz="2800" b="1" dirty="0"/>
              <a:t>A gyakorlat értékelése (TO) </a:t>
            </a:r>
          </a:p>
          <a:p>
            <a:pPr lvl="1"/>
            <a:r>
              <a:rPr lang="hu-HU" sz="2800" dirty="0"/>
              <a:t>1 – 2 – 3 – 4 – 5 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/>
              <a:t>A szakmai gyakorlat alatt és után</a:t>
            </a:r>
          </a:p>
        </p:txBody>
      </p:sp>
    </p:spTree>
    <p:extLst>
      <p:ext uri="{BB962C8B-B14F-4D97-AF65-F5344CB8AC3E}">
        <p14:creationId xmlns:p14="http://schemas.microsoft.com/office/powerpoint/2010/main" val="3758376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2E0FDFB4-3DD6-C06A-566B-D5FA6B747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531087"/>
            <a:ext cx="8496300" cy="4645875"/>
          </a:xfrm>
        </p:spPr>
        <p:txBody>
          <a:bodyPr/>
          <a:lstStyle/>
          <a:p>
            <a:r>
              <a:rPr lang="hu-HU" dirty="0"/>
              <a:t>2 félév gyakorlat!</a:t>
            </a:r>
          </a:p>
          <a:p>
            <a:endParaRPr lang="hu-HU" dirty="0"/>
          </a:p>
          <a:p>
            <a:r>
              <a:rPr lang="hu-HU" dirty="0"/>
              <a:t>Szakmai gyakorlat I. és II. tárgy felvétele a 7. és a 8. félévben</a:t>
            </a:r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4EA523B0-764E-6DE8-770F-AB4F46447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Turizmus-vendéglátás szakos gyakorlat</a:t>
            </a:r>
          </a:p>
        </p:txBody>
      </p:sp>
    </p:spTree>
    <p:extLst>
      <p:ext uri="{BB962C8B-B14F-4D97-AF65-F5344CB8AC3E}">
        <p14:creationId xmlns:p14="http://schemas.microsoft.com/office/powerpoint/2010/main" val="3319520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6"/>
          <p:cNvSpPr txBox="1">
            <a:spLocks/>
          </p:cNvSpPr>
          <p:nvPr/>
        </p:nvSpPr>
        <p:spPr>
          <a:xfrm>
            <a:off x="457200" y="362190"/>
            <a:ext cx="8229600" cy="288000"/>
          </a:xfrm>
          <a:prstGeom prst="rect">
            <a:avLst/>
          </a:prstGeom>
        </p:spPr>
        <p:txBody>
          <a:bodyPr>
            <a:normAutofit fontScale="3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0182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/>
              <a:t>A FOLYAMAT </a:t>
            </a:r>
          </a:p>
        </p:txBody>
      </p:sp>
      <p:sp>
        <p:nvSpPr>
          <p:cNvPr id="3" name="Téglalap 2"/>
          <p:cNvSpPr/>
          <p:nvPr/>
        </p:nvSpPr>
        <p:spPr>
          <a:xfrm>
            <a:off x="785223" y="965575"/>
            <a:ext cx="2379082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Saját helyek keresése</a:t>
            </a:r>
          </a:p>
        </p:txBody>
      </p:sp>
      <p:sp>
        <p:nvSpPr>
          <p:cNvPr id="4" name="Téglalap 3"/>
          <p:cNvSpPr/>
          <p:nvPr/>
        </p:nvSpPr>
        <p:spPr>
          <a:xfrm>
            <a:off x="3540460" y="980728"/>
            <a:ext cx="1512168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Akkreditáció</a:t>
            </a:r>
          </a:p>
        </p:txBody>
      </p:sp>
      <p:sp>
        <p:nvSpPr>
          <p:cNvPr id="5" name="Téglalap 4"/>
          <p:cNvSpPr/>
          <p:nvPr/>
        </p:nvSpPr>
        <p:spPr>
          <a:xfrm>
            <a:off x="5436096" y="980728"/>
            <a:ext cx="3024336" cy="14600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Együttműködési/kiegészítő megállapodás, fogadónyilatkozat, szerződéskötés stb.</a:t>
            </a:r>
          </a:p>
        </p:txBody>
      </p:sp>
      <p:sp>
        <p:nvSpPr>
          <p:cNvPr id="6" name="Téglalap 5"/>
          <p:cNvSpPr/>
          <p:nvPr/>
        </p:nvSpPr>
        <p:spPr>
          <a:xfrm>
            <a:off x="611560" y="2806513"/>
            <a:ext cx="7848872" cy="11867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Szakmai gyakorlat</a:t>
            </a:r>
          </a:p>
        </p:txBody>
      </p:sp>
      <p:sp>
        <p:nvSpPr>
          <p:cNvPr id="7" name="Téglalap 6"/>
          <p:cNvSpPr/>
          <p:nvPr/>
        </p:nvSpPr>
        <p:spPr>
          <a:xfrm>
            <a:off x="611559" y="4421197"/>
            <a:ext cx="4425385" cy="13299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Mentori értékelés (szakmai gyakorlati igazolás) leadása</a:t>
            </a:r>
          </a:p>
        </p:txBody>
      </p:sp>
      <p:sp>
        <p:nvSpPr>
          <p:cNvPr id="8" name="Téglalap 7"/>
          <p:cNvSpPr/>
          <p:nvPr/>
        </p:nvSpPr>
        <p:spPr>
          <a:xfrm>
            <a:off x="5580140" y="4421197"/>
            <a:ext cx="2861936" cy="13299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Teljesítés (1-2–3-4-5)</a:t>
            </a:r>
          </a:p>
        </p:txBody>
      </p:sp>
      <p:sp>
        <p:nvSpPr>
          <p:cNvPr id="9" name="Jobbra nyíl 8"/>
          <p:cNvSpPr/>
          <p:nvPr/>
        </p:nvSpPr>
        <p:spPr>
          <a:xfrm>
            <a:off x="5128522" y="4936692"/>
            <a:ext cx="360040" cy="29895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Jobbra nyíl 9"/>
          <p:cNvSpPr/>
          <p:nvPr/>
        </p:nvSpPr>
        <p:spPr>
          <a:xfrm>
            <a:off x="3180420" y="1132398"/>
            <a:ext cx="360040" cy="29895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Jobbra nyíl 10"/>
          <p:cNvSpPr/>
          <p:nvPr/>
        </p:nvSpPr>
        <p:spPr>
          <a:xfrm>
            <a:off x="5064342" y="1171900"/>
            <a:ext cx="360040" cy="29895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Jobbra nyíl 11"/>
          <p:cNvSpPr/>
          <p:nvPr/>
        </p:nvSpPr>
        <p:spPr>
          <a:xfrm>
            <a:off x="353175" y="1171900"/>
            <a:ext cx="432048" cy="259454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Lefelé nyíl 12"/>
          <p:cNvSpPr/>
          <p:nvPr/>
        </p:nvSpPr>
        <p:spPr>
          <a:xfrm>
            <a:off x="6768244" y="2484099"/>
            <a:ext cx="360040" cy="27908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Lefelé nyíl 13"/>
          <p:cNvSpPr/>
          <p:nvPr/>
        </p:nvSpPr>
        <p:spPr>
          <a:xfrm>
            <a:off x="2780184" y="4096950"/>
            <a:ext cx="360040" cy="27908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53398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692033" y="1330616"/>
            <a:ext cx="302433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Saját helyek keresése</a:t>
            </a:r>
          </a:p>
        </p:txBody>
      </p:sp>
      <p:sp>
        <p:nvSpPr>
          <p:cNvPr id="3" name="Téglalap 2"/>
          <p:cNvSpPr/>
          <p:nvPr/>
        </p:nvSpPr>
        <p:spPr>
          <a:xfrm>
            <a:off x="5629934" y="1309186"/>
            <a:ext cx="1512168" cy="6480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Akkreditáció</a:t>
            </a:r>
          </a:p>
          <a:p>
            <a:pPr algn="ctr"/>
            <a:endParaRPr lang="hu-HU" dirty="0"/>
          </a:p>
        </p:txBody>
      </p:sp>
      <p:sp>
        <p:nvSpPr>
          <p:cNvPr id="4" name="Jobbra nyíl 3"/>
          <p:cNvSpPr/>
          <p:nvPr/>
        </p:nvSpPr>
        <p:spPr>
          <a:xfrm>
            <a:off x="4979582" y="1463322"/>
            <a:ext cx="360040" cy="29895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Jobbra nyíl 4"/>
          <p:cNvSpPr/>
          <p:nvPr/>
        </p:nvSpPr>
        <p:spPr>
          <a:xfrm>
            <a:off x="1002902" y="1425097"/>
            <a:ext cx="468546" cy="307887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072964"/>
              </p:ext>
            </p:extLst>
          </p:nvPr>
        </p:nvGraphicFramePr>
        <p:xfrm>
          <a:off x="223900" y="3140968"/>
          <a:ext cx="8640960" cy="1296144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5184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Hozott szakmai gyakorlati helyek akkreditációs lapjának leadása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2024. november 4.-december 2.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Hozott szakmai gyakorlati helyek akkreditálása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2025.</a:t>
                      </a:r>
                      <a:r>
                        <a:rPr lang="hu-HU" sz="1800" u="none" strike="noStrike" baseline="0" dirty="0">
                          <a:effectLst/>
                          <a:latin typeface="+mj-lt"/>
                        </a:rPr>
                        <a:t> január 2.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Jobbra nyíl 6"/>
          <p:cNvSpPr/>
          <p:nvPr/>
        </p:nvSpPr>
        <p:spPr>
          <a:xfrm>
            <a:off x="7362687" y="1483433"/>
            <a:ext cx="360040" cy="29895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Cím 2"/>
          <p:cNvSpPr txBox="1">
            <a:spLocks/>
          </p:cNvSpPr>
          <p:nvPr/>
        </p:nvSpPr>
        <p:spPr>
          <a:xfrm>
            <a:off x="900113" y="0"/>
            <a:ext cx="7993062" cy="549275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r>
              <a:rPr lang="hu-HU" sz="3600" kern="0" dirty="0"/>
              <a:t>Akkreditáció</a:t>
            </a:r>
          </a:p>
        </p:txBody>
      </p:sp>
      <p:sp>
        <p:nvSpPr>
          <p:cNvPr id="10" name="Cím 3"/>
          <p:cNvSpPr txBox="1">
            <a:spLocks/>
          </p:cNvSpPr>
          <p:nvPr/>
        </p:nvSpPr>
        <p:spPr>
          <a:xfrm>
            <a:off x="320565" y="394544"/>
            <a:ext cx="8229600" cy="288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0182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400" dirty="0"/>
              <a:t>Saját helyek kereséséhez kötődő időpontok</a:t>
            </a:r>
          </a:p>
        </p:txBody>
      </p:sp>
    </p:spTree>
    <p:extLst>
      <p:ext uri="{BB962C8B-B14F-4D97-AF65-F5344CB8AC3E}">
        <p14:creationId xmlns:p14="http://schemas.microsoft.com/office/powerpoint/2010/main" val="2392327426"/>
      </p:ext>
    </p:extLst>
  </p:cSld>
  <p:clrMapOvr>
    <a:masterClrMapping/>
  </p:clrMapOvr>
</p:sld>
</file>

<file path=ppt/theme/theme1.xml><?xml version="1.0" encoding="utf-8"?>
<a:theme xmlns:a="http://schemas.openxmlformats.org/drawingml/2006/main" name="pécsiközgáz">
  <a:themeElements>
    <a:clrScheme name="Custom 20">
      <a:dk1>
        <a:srgbClr val="101827"/>
      </a:dk1>
      <a:lt1>
        <a:sysClr val="window" lastClr="FFFFFF"/>
      </a:lt1>
      <a:dk2>
        <a:srgbClr val="101827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EF278FC025FA2A4CA226AF5236E20746" ma:contentTypeVersion="18" ma:contentTypeDescription="Új dokumentum létrehozása." ma:contentTypeScope="" ma:versionID="bf2f5dfb90c8bd5f8ea7e46d2b18d350">
  <xsd:schema xmlns:xsd="http://www.w3.org/2001/XMLSchema" xmlns:xs="http://www.w3.org/2001/XMLSchema" xmlns:p="http://schemas.microsoft.com/office/2006/metadata/properties" xmlns:ns3="207cad02-fcde-42ff-b5a1-a33afd9b192d" xmlns:ns4="7d693f1f-e34a-46e7-9c2d-c90605aa9c15" targetNamespace="http://schemas.microsoft.com/office/2006/metadata/properties" ma:root="true" ma:fieldsID="2e4017a32655e3d52c6c54db84c9fc05" ns3:_="" ns4:_="">
    <xsd:import namespace="207cad02-fcde-42ff-b5a1-a33afd9b192d"/>
    <xsd:import namespace="7d693f1f-e34a-46e7-9c2d-c90605aa9c1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7cad02-fcde-42ff-b5a1-a33afd9b19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693f1f-e34a-46e7-9c2d-c90605aa9c15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Megosztási tipp kivonat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07cad02-fcde-42ff-b5a1-a33afd9b192d" xsi:nil="true"/>
  </documentManagement>
</p:properties>
</file>

<file path=customXml/itemProps1.xml><?xml version="1.0" encoding="utf-8"?>
<ds:datastoreItem xmlns:ds="http://schemas.openxmlformats.org/officeDocument/2006/customXml" ds:itemID="{6D4740F9-FB10-428A-8C55-8CE09E08EE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08762B5-9EE7-424E-BB2C-290414B2EE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7cad02-fcde-42ff-b5a1-a33afd9b192d"/>
    <ds:schemaRef ds:uri="7d693f1f-e34a-46e7-9c2d-c90605aa9c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8917067-6ABF-4FE9-ABE0-AE4A785138D7}">
  <ds:schemaRefs>
    <ds:schemaRef ds:uri="http://schemas.microsoft.com/office/2006/metadata/properties"/>
    <ds:schemaRef ds:uri="7d693f1f-e34a-46e7-9c2d-c90605aa9c1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207cad02-fcde-42ff-b5a1-a33afd9b192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305</TotalTime>
  <Words>638</Words>
  <Application>Microsoft Office PowerPoint</Application>
  <PresentationFormat>Diavetítés a képernyőre (4:3 oldalarány)</PresentationFormat>
  <Paragraphs>125</Paragraphs>
  <Slides>17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pécsiközgáz</vt:lpstr>
      <vt:lpstr>Szakmai gyakorlati tájékoztató</vt:lpstr>
      <vt:lpstr>Bemutatkozás</vt:lpstr>
      <vt:lpstr>A szakmai gyakorlat alapvető keretei</vt:lpstr>
      <vt:lpstr>Szabályzatok, információk, dokumentumok</vt:lpstr>
      <vt:lpstr>A gyakorlati félév beosztása</vt:lpstr>
      <vt:lpstr>A szakmai gyakorlat alatt és után</vt:lpstr>
      <vt:lpstr>Turizmus-vendéglátás szakos gyakorlat</vt:lpstr>
      <vt:lpstr>PowerPoint-bemutató</vt:lpstr>
      <vt:lpstr>PowerPoint-bemutató</vt:lpstr>
      <vt:lpstr>Akkreditáció</vt:lpstr>
      <vt:lpstr>PowerPoint-bemutató</vt:lpstr>
      <vt:lpstr>Kari szakmai gyakorlati helyek</vt:lpstr>
      <vt:lpstr>PowerPoint-bemutató</vt:lpstr>
      <vt:lpstr>PowerPoint-bemutató</vt:lpstr>
      <vt:lpstr>KONZULTÁCIÓ A GYAKORLAT ALATT</vt:lpstr>
      <vt:lpstr>Dokumentumok</vt:lpstr>
      <vt:lpstr>Kérdések?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Albrecht Péter</dc:creator>
  <cp:lastModifiedBy>Szilágyi Zsuzsanna</cp:lastModifiedBy>
  <cp:revision>93</cp:revision>
  <dcterms:created xsi:type="dcterms:W3CDTF">2022-03-03T08:53:51Z</dcterms:created>
  <dcterms:modified xsi:type="dcterms:W3CDTF">2024-10-08T07:53:07Z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0x010100EF278FC025FA2A4CA226AF5236E20746</vt:lpwstr>
  </property>
  <property fmtid="{D5CDD505-2E9C-101B-9397-08002B2CF9AE}" pid="3" name="MediaServiceImageTags">
    <vt:lpwstr/>
  </property>
</Properties>
</file>